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ink/ink4.xml" ContentType="application/inkml+xml"/>
  <Override PartName="/ppt/notesSlides/notesSlide11.xml" ContentType="application/vnd.openxmlformats-officedocument.presentationml.notesSlide+xml"/>
  <Override PartName="/ppt/ink/ink5.xml" ContentType="application/inkml+xml"/>
  <Override PartName="/ppt/notesSlides/notesSlide12.xml" ContentType="application/vnd.openxmlformats-officedocument.presentationml.notesSlide+xml"/>
  <Override PartName="/ppt/ink/ink6.xml" ContentType="application/inkml+xml"/>
  <Override PartName="/ppt/notesSlides/notesSlide1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6.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7.xml" ContentType="application/inkml+xml"/>
  <Override PartName="/ppt/notesSlides/notesSlide36.xml" ContentType="application/vnd.openxmlformats-officedocument.presentationml.notesSlide+xml"/>
  <Override PartName="/ppt/ink/ink18.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9.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20.xml" ContentType="application/inkml+xml"/>
  <Override PartName="/ppt/notesSlides/notesSlide41.xml" ContentType="application/vnd.openxmlformats-officedocument.presentationml.notesSlide+xml"/>
  <Override PartName="/ppt/ink/ink21.xml" ContentType="application/inkml+xml"/>
  <Override PartName="/ppt/notesSlides/notesSlide42.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43.xml" ContentType="application/vnd.openxmlformats-officedocument.presentationml.notesSlide+xml"/>
  <Override PartName="/ppt/ink/ink29.xml" ContentType="application/inkml+xml"/>
  <Override PartName="/ppt/notesSlides/notesSlide44.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41.xml" ContentType="application/inkml+xml"/>
  <Override PartName="/ppt/ink/ink42.xml" ContentType="application/inkml+xml"/>
  <Override PartName="/ppt/notesSlides/notesSlide47.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46.xml" ContentType="application/inkml+xml"/>
  <Override PartName="/ppt/ink/ink47.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65.xml" ContentType="application/vnd.openxmlformats-officedocument.presentationml.notesSlide+xml"/>
  <Override PartName="/ppt/ink/ink59.xml" ContentType="application/inkml+xml"/>
  <Override PartName="/ppt/notesSlides/notesSlide66.xml" ContentType="application/vnd.openxmlformats-officedocument.presentationml.notesSlide+xml"/>
  <Override PartName="/ppt/ink/ink60.xml" ContentType="application/inkml+xml"/>
  <Override PartName="/ppt/notesSlides/notesSlide67.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68.xml" ContentType="application/vnd.openxmlformats-officedocument.presentationml.notesSlide+xml"/>
  <Override PartName="/ppt/ink/ink65.xml" ContentType="application/inkml+xml"/>
  <Override PartName="/ppt/ink/ink66.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67.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68.xml" ContentType="application/inkml+xml"/>
  <Override PartName="/ppt/ink/ink69.xml" ContentType="application/inkml+xml"/>
  <Override PartName="/ppt/notesSlides/notesSlide76.xml" ContentType="application/vnd.openxmlformats-officedocument.presentationml.notesSlide+xml"/>
  <Override PartName="/ppt/ink/ink70.xml" ContentType="application/inkml+xml"/>
  <Override PartName="/ppt/ink/ink71.xml" ContentType="application/inkml+xml"/>
  <Override PartName="/ppt/notesSlides/notesSlide77.xml" ContentType="application/vnd.openxmlformats-officedocument.presentationml.notesSlide+xml"/>
  <Override PartName="/ppt/ink/ink72.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73.xml" ContentType="application/inkml+xml"/>
  <Override PartName="/ppt/notesSlides/notesSlide85.xml" ContentType="application/vnd.openxmlformats-officedocument.presentationml.notesSlide+xml"/>
  <Override PartName="/ppt/ink/ink74.xml" ContentType="application/inkml+xml"/>
  <Override PartName="/ppt/notesSlides/notesSlide86.xml" ContentType="application/vnd.openxmlformats-officedocument.presentationml.notesSlide+xml"/>
  <Override PartName="/ppt/ink/ink75.xml" ContentType="application/inkml+xml"/>
  <Override PartName="/ppt/notesSlides/notesSlide87.xml" ContentType="application/vnd.openxmlformats-officedocument.presentationml.notesSlide+xml"/>
  <Override PartName="/ppt/ink/ink76.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notesSlides/notesSlide91.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ink/ink107.xml" ContentType="application/inkml+xml"/>
  <Override PartName="/ppt/notesSlides/notesSlide96.xml" ContentType="application/vnd.openxmlformats-officedocument.presentationml.notesSlide+xml"/>
  <Override PartName="/ppt/ink/ink108.xml" ContentType="application/inkml+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ink/ink109.xml" ContentType="application/inkml+xml"/>
  <Override PartName="/ppt/notesSlides/notesSlide100.xml" ContentType="application/vnd.openxmlformats-officedocument.presentationml.notesSlide+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notesMasterIdLst>
    <p:notesMasterId r:id="rId113"/>
  </p:notesMasterIdLst>
  <p:sldIdLst>
    <p:sldId id="256" r:id="rId2"/>
    <p:sldId id="350" r:id="rId3"/>
    <p:sldId id="351" r:id="rId4"/>
    <p:sldId id="352" r:id="rId5"/>
    <p:sldId id="354" r:id="rId6"/>
    <p:sldId id="355" r:id="rId7"/>
    <p:sldId id="356" r:id="rId8"/>
    <p:sldId id="357" r:id="rId9"/>
    <p:sldId id="353" r:id="rId10"/>
    <p:sldId id="358" r:id="rId11"/>
    <p:sldId id="359" r:id="rId12"/>
    <p:sldId id="360" r:id="rId13"/>
    <p:sldId id="368" r:id="rId14"/>
    <p:sldId id="369" r:id="rId15"/>
    <p:sldId id="361" r:id="rId16"/>
    <p:sldId id="362" r:id="rId17"/>
    <p:sldId id="363" r:id="rId18"/>
    <p:sldId id="364" r:id="rId19"/>
    <p:sldId id="366" r:id="rId20"/>
    <p:sldId id="365" r:id="rId21"/>
    <p:sldId id="367" r:id="rId22"/>
    <p:sldId id="370" r:id="rId23"/>
    <p:sldId id="371" r:id="rId24"/>
    <p:sldId id="372" r:id="rId25"/>
    <p:sldId id="373" r:id="rId26"/>
    <p:sldId id="374" r:id="rId27"/>
    <p:sldId id="375" r:id="rId28"/>
    <p:sldId id="376" r:id="rId29"/>
    <p:sldId id="377" r:id="rId30"/>
    <p:sldId id="379" r:id="rId31"/>
    <p:sldId id="378" r:id="rId32"/>
    <p:sldId id="380" r:id="rId33"/>
    <p:sldId id="381" r:id="rId34"/>
    <p:sldId id="382" r:id="rId35"/>
    <p:sldId id="383" r:id="rId36"/>
    <p:sldId id="384" r:id="rId37"/>
    <p:sldId id="385" r:id="rId38"/>
    <p:sldId id="386" r:id="rId39"/>
    <p:sldId id="388" r:id="rId40"/>
    <p:sldId id="387" r:id="rId41"/>
    <p:sldId id="389" r:id="rId42"/>
    <p:sldId id="390" r:id="rId43"/>
    <p:sldId id="391" r:id="rId44"/>
    <p:sldId id="392" r:id="rId45"/>
    <p:sldId id="393" r:id="rId46"/>
    <p:sldId id="395" r:id="rId47"/>
    <p:sldId id="397" r:id="rId48"/>
    <p:sldId id="398" r:id="rId49"/>
    <p:sldId id="394" r:id="rId50"/>
    <p:sldId id="396" r:id="rId51"/>
    <p:sldId id="400" r:id="rId52"/>
    <p:sldId id="399" r:id="rId53"/>
    <p:sldId id="401" r:id="rId54"/>
    <p:sldId id="402" r:id="rId55"/>
    <p:sldId id="403" r:id="rId56"/>
    <p:sldId id="404" r:id="rId57"/>
    <p:sldId id="406" r:id="rId58"/>
    <p:sldId id="407" r:id="rId59"/>
    <p:sldId id="408" r:id="rId60"/>
    <p:sldId id="409" r:id="rId61"/>
    <p:sldId id="410" r:id="rId62"/>
    <p:sldId id="411" r:id="rId63"/>
    <p:sldId id="412" r:id="rId64"/>
    <p:sldId id="414" r:id="rId65"/>
    <p:sldId id="413" r:id="rId66"/>
    <p:sldId id="415" r:id="rId67"/>
    <p:sldId id="416" r:id="rId68"/>
    <p:sldId id="417" r:id="rId69"/>
    <p:sldId id="418" r:id="rId70"/>
    <p:sldId id="421" r:id="rId71"/>
    <p:sldId id="425" r:id="rId72"/>
    <p:sldId id="430" r:id="rId73"/>
    <p:sldId id="422" r:id="rId74"/>
    <p:sldId id="423" r:id="rId75"/>
    <p:sldId id="426" r:id="rId76"/>
    <p:sldId id="424" r:id="rId77"/>
    <p:sldId id="436" r:id="rId78"/>
    <p:sldId id="427" r:id="rId79"/>
    <p:sldId id="428" r:id="rId80"/>
    <p:sldId id="429" r:id="rId81"/>
    <p:sldId id="431" r:id="rId82"/>
    <p:sldId id="433" r:id="rId83"/>
    <p:sldId id="434" r:id="rId84"/>
    <p:sldId id="435" r:id="rId85"/>
    <p:sldId id="459" r:id="rId86"/>
    <p:sldId id="437" r:id="rId87"/>
    <p:sldId id="438" r:id="rId88"/>
    <p:sldId id="448" r:id="rId89"/>
    <p:sldId id="449" r:id="rId90"/>
    <p:sldId id="451" r:id="rId91"/>
    <p:sldId id="452" r:id="rId92"/>
    <p:sldId id="456" r:id="rId93"/>
    <p:sldId id="457" r:id="rId94"/>
    <p:sldId id="453" r:id="rId95"/>
    <p:sldId id="454" r:id="rId96"/>
    <p:sldId id="455" r:id="rId97"/>
    <p:sldId id="458" r:id="rId98"/>
    <p:sldId id="467" r:id="rId99"/>
    <p:sldId id="460" r:id="rId100"/>
    <p:sldId id="468" r:id="rId101"/>
    <p:sldId id="469" r:id="rId102"/>
    <p:sldId id="470" r:id="rId103"/>
    <p:sldId id="471" r:id="rId104"/>
    <p:sldId id="472" r:id="rId105"/>
    <p:sldId id="473" r:id="rId106"/>
    <p:sldId id="461" r:id="rId107"/>
    <p:sldId id="462" r:id="rId108"/>
    <p:sldId id="465" r:id="rId109"/>
    <p:sldId id="463" r:id="rId110"/>
    <p:sldId id="464" r:id="rId111"/>
    <p:sldId id="474"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4" autoAdjust="0"/>
    <p:restoredTop sz="84918" autoAdjust="0"/>
  </p:normalViewPr>
  <p:slideViewPr>
    <p:cSldViewPr snapToGrid="0">
      <p:cViewPr varScale="1">
        <p:scale>
          <a:sx n="69" d="100"/>
          <a:sy n="69" d="100"/>
        </p:scale>
        <p:origin x="133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08T05:34:47.255"/>
    </inkml:context>
    <inkml:brush xml:id="br0">
      <inkml:brushProperty name="width" value="0.05292" units="cm"/>
      <inkml:brushProperty name="height" value="0.05292" units="cm"/>
      <inkml:brushProperty name="color" value="#FF0000"/>
    </inkml:brush>
  </inkml:definitions>
  <inkml:trace contextRef="#ctx0" brushRef="#br0">8663 13843,'0'0,"0"0,0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0,-19 96,9-19,0 10,-9-1,9 10,0 10,1-10,-1 19,0-9,1 9,9 0,0 1,0-1,-10 0,10-9,0 19,-10 0,1-20,-1 11,10-1,0 0,-10-9,0 9,10 0,0 1,0-1,0 0,0-9,0 9,10-9,0-10,-10-10,0-18,0-1,0-19,0 0,0-10,0 1,-10-20,10 10,0-10,0 0,0-9,-10-1,10 1</inkml:trace>
  <inkml:trace contextRef="#ctx0" brushRef="#br0" timeOffset="1395.1217">8605 13949,'0'0,"0"0,0 0,0 0,0 0,0 0,0 0,0 0,0 0,0 0,0 0,0 0,0 0,0 0,0 0,0 0,0 0,0 0,0 0,77-10,1 1,-1-1,40 10,9 0,-30 0,1 0,-19 0,9 0,29 0,-9 0,-20-10,0 1,-19-1,10 1,28-1,-18 0,-30 1,0-1,10 1,-10-1,-10 0,1 1,19-10,-10 9,0 0,-10 1,-9-1,0 1,0 9,-1-10,1 0,-10 10,10 0,-10 0,-10 0,1 0,-1-9,-9 9,-1 0,1 0,-10 0,0 0,0 0,0 0,0 0,0 0,0 0,0 0,0 0,0 0,0 0,0 0,10 9,-10 1,10 9,-1 0,1 1,0 8,-1 1,-9 0,10 9,-10 1,0-1,0 10,0 10,0 0,0-1,-10 10,10 1,0-1,0 10,0 0,0 0,-9-1,9 1,0 0,0 0,0 0,0 0,0-10,-10 10,10 0,0-1,0 30,0-19,0 9,0-19,0 28,0-18,0 18,0-9,0-9,0 9,0 10,10-1,-1-9,-9-9,-9 9,9 0,0-10,0 10,0-9,0-1,0-9,0 0,0 10,-10-30,10 1,-10-1,1 1,-1-19,-10-20,-9 0,-38-9,-1-10</inkml:trace>
  <inkml:trace contextRef="#ctx0" brushRef="#br0" timeOffset="2047.5187">8421 17638,'0'0,"0"0,0 0,0 0,0 0,0 0,0 0,0 0,0 0,0 0,0 0,0 0,0 0,0 0,0 0,77 29,-9-1,0 1,19 0,0-10,10 1,19-1,-9-10,-10 1,19 0,0-1,10-9,-19 0,0 0,-10 0,19 0,0 0,0-9,1 9,-1 0,20 0,-20-10,-10 0,1 1,-20-1,20 1,-30-11,-18 1,-21-10</inkml:trace>
  <inkml:trace contextRef="#ctx0" brushRef="#br0" timeOffset="2900.2893">8411 14544,'0'0,"0"0,0 0,0 0,0 0,0 0,0 0,0 0,0 0,0 0,0 0,0 0,0 0,0 0,116 10,-29 0,-9-1,19 11,0-11,19 1,-9-1,-10 11,9-11,-9 1,39-1,-20 1,-9-10,9 0,0 0,0-10,-9 10,0 10,-11-10,-18-10,0 10,-11 0,-9 0,-19 0,0 0,-10 0,0 0,-9 0,-1 0,0 0,1 0,-1-9,29-1</inkml:trace>
  <inkml:trace contextRef="#ctx0" brushRef="#br0" timeOffset="3620.1729">8392 15073,'0'0,"0"0,0 0,0 0,0 0,0 0,0 0,0 0,0 0,0 0,0 0,0 0,0 0,0 0,116 29,-29-10,-9 0,18 10,-18-10,19 0,9-9,-9 9,-19-9,-1-1,11 1,18 0,11-1,-21 1,1-10,0 0,19 0,1 9,-20 1,-10-10,-10 0,1 0,9 0,-9 0,-1 0,-28 0,-1 0,-9 0,0 0,-1 0,-9-10,-9 1,-11-1,1 1,-10-11</inkml:trace>
  <inkml:trace contextRef="#ctx0" brushRef="#br0" timeOffset="4335.2085">8333 15899,'0'0,"0"0,0 0,0 0,0 0,0 0,0 0,0 0,0 0,0 0,0 0,0 0,107 19,-10-9,-29-1,0 1,9-10,20 10,19-1,10 1,-29-1,10-9,-10 10,29 0,-10-10,-19 9,0-9,-20 0,39 0,1 0,-30 0,0 0,0 0,-9 0,38 10,-9 0,-30-10,1 0,-10 0,-20 0,1 0,-1 0,-9 0,0 9,-20-9,-9 0,-1 0,-9 0,0 0,0 0,0 0,0 0,-9-9</inkml:trace>
  <inkml:trace contextRef="#ctx0" brushRef="#br0" timeOffset="5085.9152">8459 16552,'0'0,"0"0,0 0,0 0,0 0,0 0,0 0,0 0,0 0,0 0,0 0,0 0,0 0,0 0,78 10,-10-1,9 11,1-1,19-9,38-1,-9 1,-29-10,10 0,-1 0,40 0,-30 0,-19 0,0-10,19 10,20-9,-39-1,-10 10,0 0,-9-10,38 10,-19-9,-29 9,-20 0,-9 0,-10 0,-10 0,-9 0,0 0,-1 0,1 0,-10 0,0 0,0 0,0 0,0 0,0 0,0 0,0 0,-10 0,1-10</inkml:trace>
  <inkml:trace contextRef="#ctx0" brushRef="#br0" timeOffset="5833.4415">8392 17033,'0'0,"0"0,0 0,0 0,0 0,0 0,0 0,0 0,0 0,0 0,0 0,0 0,0 0,0 0,0 0,0 0,77 9,10 1,-9-1,-10 11,9-1,1-10,38 11,0-11,-19 10,10-9,-10 0,48 9,-29-9,-19-10,0 9,0-9,19 10,-19-10,-29 0,0 0,-10 0,0 0,-9 0,9 0,19 9,1-9,-20 0,-19 0,-1 0,-9 0,-9 0,-1-9,-9 9,0 0,-1 0,1 0,-10 0,0 0,0 0,0-10,0 1</inkml:trace>
  <inkml:trace contextRef="#ctx0" brushRef="#br0" timeOffset="13739.3888">6977 16677,'0'0,"0"0,0 0,0 0,0 0,0 0,0 0,0 0,0 0,0 0,0 0,0 0,0 0,0 0,0 0,0 0,0 0,0 0,0 0,0 0,0 0,0 0,97 10,-29-1,-10 1,-10 0,10-1,0 1,10-1,-10 1,1 0,-1-1,-10-9,10 10,0-1,-19-9,0 0,9 0,-9 10,10-10,-11 0,1 0,0 0,-10 0,0 0,0 10,-10-10,1 0,-10 0,-1 0,1 0,0 0,-10 0,0 0,0 0,0 0,0 0,0 0,0 0,0 0,0 0,0 0,0 0,0-10,-10 0</inkml:trace>
  <inkml:trace contextRef="#ctx0" brushRef="#br0" timeOffset="14186.2317">7956 16447,'0'0,"0"0,0 0,0 0,0 0,0 0,0 0,0 0,0 0,0 0,0 0,0 0,0 0,0 0,0 0,0 0,0 0,0 0,0 0,0 0,0 0,96 67,-47-29,-10-9,-1-10,-9 1,-9-1,-1 0,1 0,-1 0,0-9,-9 0,0-1,-1 1,-9-10,0 9,0 1,0 0,-9 18,-11 11,-9-1,-29 10,-29 29,-20 19,1-9,-11-10</inkml:trace>
  <inkml:trace contextRef="#ctx0" brushRef="#br0" timeOffset="17003.5362">9632 16764,'0'0,"0"0,0 0,0 0,0 0,0 0,0 0,0 0,0 0,0 0,0 0,0 0,0 0,0 0,0 0,0 0,0 0,0 0,0 0,0 0,0 0,0 0,0 0,0 0,0 0,0 0,0 0,-29 67,9-29,1 1,9-1,1 1,-1-1,-9 20,-1 18</inkml:trace>
  <inkml:trace contextRef="#ctx0" brushRef="#br0" timeOffset="19003.556">7316 16802,'0'0,"0"0,0 0,0 0,0 0,0 0,0 0,0 0,0 0,0 0,0 0,0 0,0 0,0 0,0 0,0 0,0 0,0 0,0 0,0 0,0 0,0 0,0 0,0 0,0 0,-29-86,10 28,9 10,10 9,10 1,-1 0,1 9,0 0,9 0,0 0,20-9,10 9,-1 0,0 0,-9 10,-10 0,0 9,0 1,-9-1,-1 10,1 0,-1 0,0 0,1 0,-1 0,0 0,-9 0,0 10,9-1,-9-9,0 10,-1-10,11 10,-1-10,0 0,11 9,-11-18,0 9,-9 0</inkml:trace>
  <inkml:trace contextRef="#ctx0" brushRef="#br0" timeOffset="19555.706">7607 15832,'0'0,"0"0,0 0,0 0,0 0,0 0,0 0,0 0,0 0,0 0,0 0,0 0,0 0,0 0,0 0,0 0,0 0,0 0,0 0,0 0,77 57,-28-18,-1-1,-9-9,0 0,9 9,1-9,-11-10,-18 1,-1-11,-9 1,-1-1,1 1,0 0,-10-1,0 10,-10 10,-9 10,-10-1,-10 20,0-1,-9 1,-1 9,-9-9,10-20</inkml:trace>
  <inkml:trace contextRef="#ctx0" brushRef="#br0" timeOffset="31371.3654">12190 17004,'0'0,"0"0,0 0,0 0,0 0,0 0,0 0,0 0,0 0,0 0,0 0,0 0,0 0,0 0,0 0,0 0,0 0,0 0,0 0,0 0,0 0,0 0,-19-106,9 20,10 28,0-28,0 18,10 1,-10 0,0-20,0 1,9-29,1 19,9-29,-19 9,0 11,0-1,10-19,-10 29,10-10,-10 1,0 9,0 9,10-9,-1-10,1 39,-10 0,0-19,0 18,0 1,10 9,-1 10,1 0,0 19,-10 1,0 8,0 1,0 10,0-1,0 0,0 1,0 9,0 0,0 0,0 0,0 9</inkml:trace>
  <inkml:trace contextRef="#ctx0" brushRef="#br0" timeOffset="32105.4105">11667 14660,'0'0,"0"0,0 0,0 0,0 0,0 0,0 0,0 0,0 0,0 0,0 0,0 0,0 0,48-87,-9 30,0-1,0 10,-10 0,0-10,9 10,1 0,0 0,-20 19,1 1,-1-1,0 10,-9-1,0 11,9-1,1 1,-11 9,11 0,9 9,-10 10,10 10,10 19,9 29,-9 19,-10-19,-9 0,-1-10,0 10,10-10,1 29</inkml:trace>
  <inkml:trace contextRef="#ctx0" brushRef="#br0" timeOffset="79955.7101">9428 16206,'0'0,"0"0,0 0,0 0,0 0,0 0,0 0,0 0,0 0,0 0,0 0,0 0,0 0,0 0,0 0,0 0,0 0,0 0,0 0,0 0,0 0,68-9,-10 18,-9 1,-10 0,-1-10,-9 0,-9 9,-1 1,-9-1,0 1,-1-10,-9 0,10 10,-10-1,0 1,0-1,-10 11,-9 9,-1-1,-9 1,0 10,-9-11,-1 1,10 0,0-10,0 10,0-10,-1 1,1-1,10 0,0-9,-1-1,11 1,-1-1,0-9,1 0,-1 0,0 0,10 0,0 0,0 0,0 0,0 0,0 0,10 0,0 0,9-9,0-1,20 1,0-1,9 0,1 1,9-1,0 1,0-1,-19 0,9-9,1 9,-10 1,-1-1,-9 1,-9-1,-1 0,0 1,-9 9,0 0,0 0,-10-10,9 10,1 0,0 0,9-9,-9-1</inkml:trace>
  <inkml:trace contextRef="#ctx0" brushRef="#br0" timeOffset="82021.6671">7238 16648,'0'0,"0"0,0 0,0 0,0 0,0 0,0 0,0 0,0 0,0 0,0 0,0 0,0 0,0 0,0 0,0 0,0 0,0 0,0 0,0 0,0 0,-9-86,9 38,0-10,0 10,0 0,0 0,9 0,1 0,0 0,0 0,-10 19,0 0,0 1,0 8,0 1,9 0,1 0,0 9,-1-9,1 0,9-1,10 11,0-1,10 1,0-11,0 11,-10-10,0 9,0-9,10 0,0-1,-1 1,1-10,0 10,9 0,1 0,9-1,0 1,-19 0,-1 0,-8 9,-11 1,0-1,1 0,-11 10,1 0,0 0,-1 0,1 0,0 0,0 0,-1 0,1 0,-10-9</inkml:trace>
  <inkml:trace contextRef="#ctx0" brushRef="#br0" timeOffset="82490.3211">7742 15380,'0'0,"0"0,0 0,0 0,0 0,0 0,0 0,0 0,0 0,0 0,0 0,0 0,0 0,0 0,107 19,-30-9,1-10,-20 10,-9-1,-11 1,-9-10,0 10,-9-10,-10 0,-1 0,1 0,0 0,-10 0,0 0,0 9,0 10,-10 20,-29 18,-29 20,10 0,0-10,10 10,-1-19,1 9,9-28</inkml:trace>
  <inkml:trace contextRef="#ctx0" brushRef="#br0" timeOffset="83954.5216">9322 15467,'0'0,"0"0,0 0,0 0,0 0,0 0,0 0,0 0,0 0,0 0,0 0,0 0,0 0,0 0,0 0,0 0,77-29,-28 10,-10 9,-1 10,1 0,0 0,-20 0,10 10,-9-1,-11-9,1 0,-10 0,0 10,0 0,0-1,0 1,-10-1,1 1,-11 9,1 0,0 1,-1-1,1-10,-1 1,11 0,-1-1,0-9,1 0,-1 0,10 0,0 0,0 0,0 0,0 0,10 10,19-1,9 1,1 0,10-1,-11 10,-9 1,1 8,-11 1,0 10,1 9,-11 0,-9-10,0 1,-9-11,-1 1,-9-9,-20 8,-19-8,-10-11,-10-9,-28-19,-10-29,48-10</inkml:trace>
  <inkml:trace contextRef="#ctx0" brushRef="#br0" timeOffset="120891.0354">14138 16235,'0'0,"0"0,0 0</inkml:trace>
  <inkml:trace contextRef="#ctx0" brushRef="#br0" timeOffset="122947.7757">10446 5178,'0'0,"0"0,0 0,0 0,0 0,0 0,0 0,0 0,0 0,0 0,0 0,0 0,-39 96,10-38,0 9,10-9,-1-1,1 1,-10 0,9-10,-9 9,10 1,-10-1,0 1,9-10,-9 10,0-10,10-10,-1 10,1-9,9-10,1-10,-1 0,0-9,10-1,0 1,0-10,0 0,0 0</inkml:trace>
  <inkml:trace contextRef="#ctx0" brushRef="#br0" timeOffset="123607.1819">11066 5476,'0'0,"0"0,0 0,0 0,0 0,0 0,0 0,0 0,0 0,0 0,0 0,0 0,10 77,-1-10,-9-19,0 0,0 0,0 0,0-10,0 1,0-1,-9 10,-1-9,0-10,1-10,-1 0,10-9,-10-1,10 1,0-1,0-9,0 10,0-10,0 0,0 0,0 0,10 0,0 0,28-19</inkml:trace>
  <inkml:trace contextRef="#ctx0" brushRef="#br0" timeOffset="123991.5985">11066 5533,'0'0,"0"0,0 0,0 0,0 0,0 0,68-28,29-11,-20 10,1 1,-1-11,1 20,9-10,-19 0,0 10,-10 0,-19 9,-10 1,0-1,-10 0,1 1,-1-10</inkml:trace>
  <inkml:trace contextRef="#ctx0" brushRef="#br0" timeOffset="124314.2579">11095 5908,'0'0,"0"0,0 0,0 0,0 0,0 0,78-10,19 10,9-28,-9-1,0-10,0 1,-20 9,1-9</inkml:trace>
  <inkml:trace contextRef="#ctx0" brushRef="#br0" timeOffset="129117.4481">12578 5361,'0'0,"0"0,0 0,0 0,0 0,0 0,0 0,0 0,0 0,0 0,0 0,0 0,0 0,0 0,0 0,0 0,0 0,0 0,0 0,0 0,0 0,0 0,-20 96,11 0,-11 0,1-19,9-1,-9 20,9-19,0-29,1 20,-1-20,0-10,1 1,-1-11,10 11,-10-30,10 11,0-11,-9 1,9-1,0 1,0-10,0 0</inkml:trace>
  <inkml:trace contextRef="#ctx0" brushRef="#br0" timeOffset="130002.744">12975 5380,'0'0,"0"0,0 0,0 0,0 0,0 0,0 0,0 0,0 0,10 96,-10-29,0 0,0 1,0-11,-10-9,0 0,1-9,-1-11,0 1,1-9,-1-11,10 1,0-1,0 1,0 0,0-10,0 0,0 9,0-9,0 10,-10-1,10 1,0 0,0 9,0 0,0 0,0-9,0-1,0 11,0-11,0 1,0-10,0 0,10 9,9 1,10 0,0-10,10 0,10 0,-1 0,30-10,18-9,-18 9,-10 1,-20-1,10-9,-9 9,-10 1,-20 9,0-10,-9 10,0-10,-1 10,-9 0,0 0,0-9</inkml:trace>
  <inkml:trace contextRef="#ctx0" brushRef="#br0" timeOffset="131032.6484">14147 5341,'0'0,"0"0,0 0,0 0,0 0,0 0,0 0,0 0,0 0,0 0,0 0,-77 39,19-10,19-10,10 0,0 19,-10 1,10 18,0 20,10-29,-1 20,11-20,9 9,0-18,9-1,1-19,0 10,9-10,10 10,10-10,0 1,-1-1,1 0,0-9,0-1,-1-9,1 0,0-9,9-1,-9-9,10-10,-11 0,1-9,-10 9,0 0,-9 0,-11 0,1 1,0-11,-10 1,0 9,-20-19,1 10,0-10,-1 19,-9 0,-10-10,1 11,-11-1,1 10,-10-1,-30 11,1 9</inkml:trace>
  <inkml:trace contextRef="#ctx0" brushRef="#br0" timeOffset="235713.9087">5397 16283,'0'0,"0"0,0 0,0 0,0 0,0 0,0 0,0 0,0 0,0 0,0 0,0 0,0 0,0 0,0 0,0 0,-87 0,39 0,19 0,0 0,-1 10,1-1,0 1,0 0,10-1,0 1,9 0,0-1,0 10,1 1,9 8,9-8,1-11,19 10,10 1,0-1,-1 0,11 0,9 0,-9 1,-11-1,-9-9,-9-1,-1 1,0-1,1 1,-10 0,-1-1,1 1,0-1,-1 1,-9 0,0-1,0 1,0-1,0 11,-9-1,-1 0,-19 0,-10 10,-9 0,-1 0,-9 0,10-10,-1 0,1 0,-1 0,-9 10,10-10,9-9,10 0,9-1,1-9,9 0,1 0,-1-9</inkml:trace>
  <inkml:trace contextRef="#ctx0" brushRef="#br0" timeOffset="236195.333">5862 16283,'0'0,"0"0,0 0,0 0,0 0,0 0,0 0,0 0,0 0,0 0,0 0,0 0,0 0,0 0,0 0,0 0,-19 96,19-19,0 19,10 0,-1 0,1 0,0 20,0 9,-1-10,-9-9,0-20,0 10,0-19,0 0,0-10,0-9,0-10,0-10,0-9,0-10,0-9,0-1,0-9</inkml:trace>
  <inkml:trace contextRef="#ctx0" brushRef="#br0" timeOffset="236646.7974">5766 16370,'0'0,"0"0,0 0,0 0,0 0,0 0,0 0,0 0,0 0,0 0,0 0,0 0,87-48,-10 0,11 9,8 10,-18 20,19-1,-20 10,-19 0,-19 10,-10-10,-9 9,-11-9,1 10,0 9,-20 10,-19 9,-29 20,-20 19,1 0,-10 0,-10 0,10-10,19-19,19-10,1-9,9 0,10-10,0-9</inkml:trace>
  <inkml:trace contextRef="#ctx0" brushRef="#br0" timeOffset="237281.1156">4593 16005,'0'0,"0"0,0 0,0 0,0 0,0 0,0 0,10 77,-1 19,1-20,0 1,0 10,-1 9,11 0,-11 0,1-10,0-9,-1 0,1 0,0 0,-1 0,1-10,0-9,-10-1,0-9,0-19,0 10,0-20,0-10,0 1,0 0,0-10,0 0,0 0,0-20,0-18</inkml:trace>
  <inkml:trace contextRef="#ctx0" brushRef="#br0" timeOffset="238318.7564">4409 16130,'0'0,"0"0,0 0,0 0,0 0,0 0,0 0,97-58,-20 10,40 0,-1 9,-19 11,-10-1,0 0,10-9,19 9,-28 0,-11 0,1 10,-10-10,-1 10,21 0,8-10,-18 10,-10 9,9 0,-19-9,10 10,10-1,-1 0,-19 1,1-1,-21 1,-9 9,1-10,-11 0,0 1,-9 9,0 0,-1 0,1 0,-10 0,0 0,0 0,0 0,0 0,0 0,0 0,0 0,0 0,0 9,10 11,-1 8,1 11,10 38,-11-1,1 1,9 19,-9-9,9 9,-9 0,0-10,-1 11,1-11,0-9,-1 9,1-9,-10-29,10-9,-10-11,0-8,0-1,0 0,0-9,0-1,0 1,0 0,0-10,0 0,0 0,0 0,0 9,-10 1,0-1,-9 1,0 0,-10 9,-10 0,-19 10,-29 0,-1-1,11 1,-10 10,-20-1,-19 10,0-9,29-11,0-8,0-1,-48 19,19-9,10-10,-10 0,-10-9,20 0,0 9,-10 0,0 10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33.7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30145 13970</inkml:trace>
</inkml:ink>
</file>

<file path=ppt/ink/ink10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39.79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27869 9402,'18'0,"0"0,-1 0,1 0,0 0,-1 0,1 0,0 0,17 0,-18 0,1 0,0 0,-1 0,1 0,0 0,-1 0,1 0,0 0,-1 17,1-17,-1 0,1 0,0 0,-1 0,1 0,0 0,-1 0,1 0,0 0,-18 18,17-18,1 0,0 0,-1 0,1 0,-1 0,1 0,0 0,-1 0,1 0,0 0,-1 0,1 0,0 0,-1 0,1 0,-1 0,1 0,0 0,-1 0,1 0,0 0,-1 0,1 0,0 0,-1 0,1 0,-1 0,1 0,0 0,-1 0,-17-18,0 1,0-1,0 0,-17 18,17-17,-18 17,0 0,1 0,-1 0,18-18,-17 18,17-18,-18 18,0 0,1 0,-1 0,0 0,1 0,-1 0,0 0,1 0,-1 0,1 0,-1 0,0 0,1 0,-1 0,-17 0,17 0,0 0,1 0,-1 0,1 0,-19 0,19 0,-1 0,0 0,1 0,-1 0,0 0,1 0,-1 0,0 0,1 0,-1 0,1 18,-1-18,0 0,1 0,-1 0,0 0,1 0,-1 18,0-18,18 17,-17-17,-1 0,18 18,-17-18,-1 0,18 18,0-1,0 1,0-1,0 1,18-18,-18 18,17-18,-17 17,18-17,-1 0,1 0</inkml:trace>
</inkml:ink>
</file>

<file path=ppt/ink/ink101.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0:57:58.184"/>
    </inkml:context>
    <inkml:brush xml:id="br0">
      <inkml:brushProperty name="width" value="0.05292" units="cm"/>
      <inkml:brushProperty name="height" value="0.05292" units="cm"/>
      <inkml:brushProperty name="color" value="#FF0000"/>
    </inkml:brush>
  </inkml:definitions>
  <inkml:trace contextRef="#ctx0" brushRef="#br0">11425 2613,'0'0,"0"0,0 0,0 0,0 0,0 0,0 0,0 0,0 0,0 0,0 0,0 0,0 0,0 0,0 77,0-19,0-1,0-9,0 0,9-9,-9 18,0-9,10-9,-10-1,0-9,0 0,0-10,0 0,0 0,0-9,0 0,0-1,0-9,0 10,0-1,0-9,0 0,0 0,0 0,0 0,0 0</inkml:trace>
  <inkml:trace contextRef="#ctx0" brushRef="#br0" timeOffset="902.1265">11492 2603,'0'0,"0"0,0 0,0 0,0 0,0 0,0 0,0 0,97-38,0 9,10 0,-30 10,-28 0,-1 9,-9 1,-10 9,-10 0,1 9,-1 1,-9 0,0-1,-1 20,-9 9,-9 1,-11-1,-9 10,-10 0,1-9,-11-10,10 9,1-9,9-10,-1-9,11-1,9-9,1 0,-1 0,0 0,1 0,9 0,29 0,29-19,10 19,9 0,20 0,-10 10,-19-1,-19 1,-20-1,-10 1,-9 0,-1-1,-9 1,-9 19,-20 9,-10 1,-10-1,-38 29,-19-19,-1 0,30-19,9-10,0 1,10-11,9 1,1-1,19-9,9 0,1 0</inkml:trace>
  <inkml:trace contextRef="#ctx0" brushRef="#br0" timeOffset="1375.6192">12500 2690,'0'0,"0"0,0 0,0 0,0 0,0 0,0 0,0 0,0 0,0 0,0 0,10 86,-10-28,0 0,0-10,0-20,0 1,0-10,0 1,0-11,0 1,0 0,0-1</inkml:trace>
  <inkml:trace contextRef="#ctx0" brushRef="#br0" timeOffset="1547.9143">12384 2450,'0'0,"0"0,0 0,0 0,0 0,0 0</inkml:trace>
  <inkml:trace contextRef="#ctx0" brushRef="#br0" timeOffset="2475.281">12897 2584,'0'0,"0"0,0 0,0 0,0 0,0 0,0 0,0 0,0 0,0 0,0 96,0-38,0 0,0-10,-9 28,9-28,-10-9,10-1,-10-9,1 0,9-10,-10-9,10-1,0 1,0 0,0-10,-10 0,1-10,9-28,9-39,1 0,9 0,-9 10,9 9,-9 10,10 10,-11 18,1-8,0 8,9 1,0 10,20 9,-10 9,0 1,0 19,-9-1,-1 11,0 9,-9-10,-10 1,0-1,0 1,0-1,0-19,0 10,0-19</inkml:trace>
  <inkml:trace contextRef="#ctx0" brushRef="#br0" timeOffset="3704.3526">13711 2728,'0'0,"0"0,0 0,0 0,0 0,0 0,0 0,0 0,0 0,0 0,0 0,0 0,0 0,0 0,0 0,-87-9,39 9,9 0,10 9,0 1,9 0,1 9,0 0,9 10,0 9,10-19,0 10,10-19,0 9,9-9,0-1,11 1,-1-10,-10-10,0 1,1-1,-11-9,1 0,9-20,-9 1,0 9,-10 0,0 10,0 0,0 9,0 0,0 1,0-1,0 1,0 9,0 0,0 0,0 9,0 10,0 10,10 10,-1-20,1 19,0-9,-1-10,1 1,0-11,-1 10,1-9,0 0,-10-10,0 0,9 0,1 0,0-10,-10 0,10-9,-1-19,1 9,-10-9,0 9,0 10,0-1,0 11,0-1,0 0,0 1,0-1,0 10,0-9,0 9,10 9,-1 10,1 10,9 10,-9 9,0-19,-1-10,-9 0,0 0,0-9,0-1,0-9,0 10,0-10,0 0,0-10,0-9,10-10,19-19,0 0,10 0,0 10,0-1,9 1,0 9</inkml:trace>
  <inkml:trace contextRef="#ctx0" brushRef="#br0" timeOffset="4772.5643">14322 2661,'0'0,"0"0,0 0,0 0,0 0,0 0,0 0,0 0,0 0,0 0,0 0,77 38,-28-28,-1-10,-19 0,-9-10,-1-9,0-10,-9 1,0-11,0 10,-10 10,0 0,0 9,0 1,0-1,0 1,0-1,0 0,0 1,0 9,0 9,0 39,0 10,0 19,-10 19,10-10,0 10,-10-19,0 0,1-29,-1 29,0-58,1 20,-1-11,0-8,1-1,-1-19,-9 0,-1-10,1-9,-1-48,30-48,19-39</inkml:trace>
  <inkml:trace contextRef="#ctx0" brushRef="#br0" timeOffset="6070.6751">15669 2430,'0'0,"0"0,0 0,0 0,0 0,0 0,0 0,0 0,0 0,0 0,0 0,0 0,-78-28,30 18,-1 0,1 10,9 10,0 0,10-1,10 1,-10 9,0 20,9-1,1 0,0 10,9-19,0-10,10 10,0-10,10 10,9 0,1-10,-1-9,10 9,10-9,0-1,19 1,-10-29,-9 9,0-9,0-10,-10 10,-10-10,0 10,-9 0,0-1,-1 11,-9-1,0 1,0-1,0 0,0 10,0 0,0 0,0 0,0 0,0 0,0 10,0 19,0-10,10 10,0 0,0-10,-1 0,11 10,-1-10,0-9,10-1,1 1,8-10,-9 0,-9 0,-1 0,0-10,1-9,-10 10,-1-11,-9 1,0 0,0 0,-9 9,-1 0,-10-9,1 10,0-1,-1 0,1 1,-10 9,0 9,9 1</inkml:trace>
  <inkml:trace contextRef="#ctx0" brushRef="#br0" timeOffset="8052.36">16308 2632,'0'0,"0"0,0 0,0 0,0 0,0 0,0 0,0 0,0 0,-68 77,30-38,9 9,19-10,0-9,10-10,0 0,10 0,0-9,9 0,0-10,20-10,0-19,0 0,-10-9,0 0,0-10,0-39,0-38,-10 19,-9 20,-10 28,0 10,0 20,0-1,0 9,0 1,0 10,0-1,0 0,-10 1,10-1,-9 10,-1 0,0 10,1-1,-11 30,1-10,-10 48,9 19,11-20,-1 1,10 0,0-29,0 0,0-29,0 10,10-9,-1-1,1-10,0 1,9 0,10 9,0-10,10-18,0-1,0-9,-1-10,1 10,-19-10,9-19,-10 10,-9 9,-1 10,1-10,0 0,-10 10,0 0,0-1,0 1,0 9,0 1,-10-1,0 10,1 0,-1 10,0 9,1 0,-1 20,10 18,10-9,-1 0,1-9,9-1,1 1,-1-10,20-1,9-8,-9-11,19 1,0-1,1-18,-11-10,-9-1,-1-8,-18 8,-1 1,-9 0,9-20,-19 20,0 0,-9-10,-1 10,0 0,1 9,-11 1,1-1,-10 10,9 10,1-1,0 10,-1 1,1 8,-1 11,1-1,9-28,10 19,0-10,0-9,20 9,-1-10,10 1,10-10,-10-10,-10 1,1-20,-1 0,1-9,18-68,-18 0,-11 1,-9 18,0 20,0 0,-9 28,-1 20,0-10,1 0,9 20,0-1,0 1,0-1,-10 10,0 0,1 19,9 20,0 47,0-28,0 38,9 19,-9-57,0 28,10-19,-10-28,10 9</inkml:trace>
  <inkml:trace contextRef="#ctx0" brushRef="#br0" timeOffset="9684.5882">17762 3209,'0'0,"0"0,0 0,0 0,0 0,0 0,0 0,0 0,0 0,0 0,-87 19,38-10,10 1,10 0,0 9,10-10,-10 11,0 18,9 1,11 18,-1-18,0 9,10-10,0-9,0 0,0-29,10 9,9-9,1 0,9-9,0-1,0-19,10 0,-1-9,-8-20,8 1,-9-1,-9-19,-1-19,1 19,-11 39,-9-1,0 11,-9-20,-1 19,0-10,0-9,1 39,-1-1,10 1,-10-1,1 0,9 10,-10 0,0 0,1 10,-1 0,0 28,1 10,9 29,0 19,9 19,1-38,0-19,-1-20,1 1,0-11,-1-8,1 8,0-18,-1 0,30-10,0 0,0-20,-1-8,-18-1,19-29,-20 20,10-30,-10 11,-19 28,0 10,0 0,0-1,0 11,0-1,0 1,-9-1,-1 10,0 0,1 10,9 28,0-9,9 19,1-29,9 19,1 1,-1-20,10 10,10 0,19-20,0-9,-9 0,9-9,0-20</inkml:trace>
  <inkml:trace contextRef="#ctx0" brushRef="#br0" timeOffset="10730.2185">18401 3218,'0'0,"0"0,0 0,0 0,10 77,9 0,-9-39,29 39,-29-67,19-1,0 1,0 0,0-10,10-10,-10-9,0 0,0-10,0-10,0-9,-10 0,1-29,-11 29,1-9,-10 38,0 9,0 0,0 1,0-1,0 1,0 9,0 0,10 9,-1 10,1 10,0 10,0-20,-1 10,1-1,0-18,-1 0,1-10,0 9,-1 1,11-10</inkml:trace>
  <inkml:trace contextRef="#ctx0" brushRef="#br0" timeOffset="10884.3583">18954 3065,'0'0</inkml:trace>
  <inkml:trace contextRef="#ctx0" brushRef="#br0" timeOffset="12068.2362">19206 2853,'0'0,"0"0,0 0,0 0,0 0,0 0,0 0,0 0,-10 87,10-11,-10 21,10-1,0-48,0 38,0-76,0 9,0 0,0 0,0-19,0 10,0-10,-9 0,-1 0,0-10,1 1,-1-10,0-20,0-67,20-18,-10 95,10-48,9 0,-9 39,-10 18,0 11,10-10,9-1,20 20,-1 10,-8 0,-1 9,0 29,9 29,1 38,-29-67,0 19,-10-19,0-9,0 9,0-29,0 0,0-19,0 10,0-10,-10 9,0-9,10-9,-9-10,9-10,0 0,9-19,1-10,0 10,9 0,0-9,-9 28,0-10,-1 20,1 9,0 1,-1-1,11 10,-1 0,-9 10,9 9,1 10,-1 0,-9 0,-1 9,1-19,0 20,0-20,9 10</inkml:trace>
  <inkml:trace contextRef="#ctx0" brushRef="#br0" timeOffset="13000.3661">19991 2968,'0'0,"0"0,0 0,0 0,0 0,0 0,0 0,0 0,-88-19,40 29,9 19,10 9,-10 29,10-19,20 29,-1-67,10 28,10-9,9 10,-9-20,9-10,10 1,19-39,-9 10,-10-10,-9 10,-1-10,10-19,-9 10,-1-10,10-39,-19 68,-10 0,0 9,0-9,0 9,0 1,0-1,0 0,0 20,0 9,0 20,0 9,9 0,-9 0,0-29,10 0,0 10,-1-19,1-1,0-9,0 10,9-10,20-10,-20-9,10-29,10-19,0-39,-1-48,-9-38,-9 0,-20 77,0 9,0 39,0 28,0 11,0 8,-10 11,0-1,1 1,-1 9,0 9,-9 39,-20 68,10-1,0 39,19-58,-19 9,20-28,-1 48,0-77,10-10,0-9,10 19,0-9,9-10,20-1,38-37</inkml:trace>
  <inkml:trace contextRef="#ctx0" brushRef="#br0" timeOffset="28058.527">1192 8358,'0'0,"0"0,0 0,0 0,0 0,0 0,0 0,0 0,0 0,0 0,0 96,0 0,0 19,19-19,1 10,-11 9,11-9,-1-10,-19-10,10-28,-1 0,1-10,-10-10,0-9,0 0,0-10,0 0,0-9,0-10,0 0,0 0</inkml:trace>
  <inkml:trace contextRef="#ctx0" brushRef="#br0" timeOffset="28821.3732">1105 8300,'0'0,"0"0,0 0,0 0,0 0,0 0,0 0,0 0,0 0,106-57,-19 28,-9 9,0 11,-1 9,-29 9,-9 11,-10-1,-9 19,-20 20,-10 28,-19-9,-10 10,0-1,1-19,-1-19,10-9,9-10,1-10,9-9,1-1,-1-9,0 0,10 0,0 0,10 0,19-9,29-11,20 11,-1-1,1 10,-39 0,9 10,0-1,-9 1,-10 0,-9-1,-11 1,1-1,0 11,-10 8,-10 1,-19 10,-10 9,-19 9,-10 1,0-10,10-10,10-9,9-10,10-9,0 0,19-10,1 0,-1 0</inkml:trace>
  <inkml:trace contextRef="#ctx0" brushRef="#br0" timeOffset="29626.4232">2626 7589,'0'0,"0"0,0 0,0 0,0 0,0 0,0 0,-87 77,19-19,10-1,9 20,11 0,9 0,9-10,10 10,10-10,10-9,10 0,-1-1,0-9,10-19,0 0,20 0,28 0,20-20,-19-28,-10-10,-10-19,10-19,-1-29,-8 9,-11-18,-9-1,-20 19,-9 20,0 10,-10 9,-10 0,0 9,1 20,9 0,0 9,0 0,0 1,0-1,0 1,0 9,0 0,0 28,0 11,9 28,1 20,9 18,1-9,-1-9,-9-10,9-10,0 0,1-19,-10-9,-1-11,1-8,0-11,-10-9,0 0,9-19,-9-39,0-9</inkml:trace>
  <inkml:trace contextRef="#ctx0" brushRef="#br0" timeOffset="29953.9677">3198 7330,'0'0,"0"0,0 0,0 0,0 0,0 0,0 0,0 0,0 0,106-29,-28 19,-20 20,0 9,-9 10,-11 10,11 37,-20 20,-19 1,-10 8,-20 1,1-10,-10-10,0-9,0-10,-1-9,1-10,10-9,0-20,9-10,-9-18</inkml:trace>
  <inkml:trace contextRef="#ctx0" brushRef="#br0" timeOffset="30107.0898">4002 7051,'0'0,"0"0,0 0,0 0</inkml:trace>
  <inkml:trace contextRef="#ctx0" brushRef="#br0" timeOffset="30217.7937">3944 7493,'0'0,"0"0,0 0</inkml:trace>
  <inkml:trace contextRef="#ctx0" brushRef="#br0" timeOffset="31154.8186">2180 9751,'0'0,"0"0,0 0,0 0,0 0,0 0,-77-10,19 10,9 10,1 19,-1 9,1 10,-10 19,9 1,10-1,10 10,20-1,9 1,9 0,11 10,9-10,0-1,0-18,0-10,0-19,10 0,9-10,10-19,1-19,8-20,-18 1,-10-1,-10 1,0-20,0-28,-10 9,-9 10,-10 9,-10 0,1 10,-11 10,1 9,-1 0,1 10,0 0,-1 0,1 9,9 1,0-1,1 0</inkml:trace>
  <inkml:trace contextRef="#ctx0" brushRef="#br0" timeOffset="31476.979">2694 10116,'0'0,"0"0,0 0,0 0,0 0,0 0,0 0,0 0,97-77,-29 19,9-9,-9-10,19-19,-9-10</inkml:trace>
  <inkml:trace contextRef="#ctx0" brushRef="#br0" timeOffset="32569.7381">4254 8780,'0'0,"0"0,0 0,0 0,0 0,0 0,0 0,0 0,-78 0,20 0,0 0,-10 10,0 9,1 10,8 0,11 0,9 9,-9 10,9 10,10 9,0 0,19-9,10-10,0 0,10-10,0-9,9-9,10-1,20-10,9-9,-10-9,-9-1,0-9,-10-10,0-19,0 0,0-10,-10 1,1-1,-11 10,-9 0,0 0,0 10,0 9,-9-10,-1 11,0 8,1 1,9 9,0 1,0-1,0 1,0-1,0 10,0 0,0 0,9 10,11 18,9 11,0 19,0 18,10 1,-1 0,-9 0,1 9,-11-9,10 10,-10-20,1-9,-11-10,1-10,0-9,-10-10,0-9,0-1,0 1,0-10,0 0,0 0,0 0,0 0,0-19</inkml:trace>
  <inkml:trace contextRef="#ctx0" brushRef="#br0" timeOffset="32902.294">4089 8194,'0'0,"0"0,0 0,0 0,0 0,0 0,0 0,126 49,-29-11,-29 10,-10 10,0-1,10 20,-10 19,-9-9,-11-11,-9 21,-9-1,-11 0,-9 9,-19-9,-20 10</inkml:trace>
  <inkml:trace contextRef="#ctx0" brushRef="#br0" timeOffset="33479.5974">1579 9664,'0'0,"0"0,0 0,0 0,0 0,0 0,-77 96,19 20,-20 47,20 39,29-20,-19 39,38-29,10 0,10 1,38-40,-9 1,29-10,38 10,-9-39</inkml:trace>
  <inkml:trace contextRef="#ctx0" brushRef="#br0" timeOffset="68713.4059">1192 4092,'0'0,"0"0,0 0,0 0,0 0,0 0,0 0,0 0,0 0,0 0,0 0,0 116,10-30,9-9,10 19,0-29,-19 10,9-10,1 10,9-29,-20 10,1-20,9 20,-9-29,0 0,-1-10,-9 0,0 0,0-9,0 0,0-1,0 1,0-10,0 0,20-10</inkml:trace>
  <inkml:trace contextRef="#ctx0" brushRef="#br0" timeOffset="69287.5321">1899 4073,'0'0,"0"0,0 0,0 0,0 0,0 0,0 0,0 0,-106 87,18-10,1-1,19-18,1 19,28-29,-10-10,20-9,0 0,10-10,9-9,0-1,1 1,-1 0,10-10,0 9,0 1,10-1,19 1,19 0,10 9,20 10,9-10,-29-9,0 18,-19-8,0 8,0-8,-10-1,-10 0,-9-9,0-1,-1 1,1-10,0 0,-1 0</inkml:trace>
  <inkml:trace contextRef="#ctx0" brushRef="#br0" timeOffset="69461.1852">2219 4112,'0'0,"0"0,0 0,0 0,0 0,39-29</inkml:trace>
  <inkml:trace contextRef="#ctx0" brushRef="#br0" timeOffset="69610.7889">2452 4823,'0'0,"0"0,0 0,0 0,0 0,9-20</inkml:trace>
  <inkml:trace contextRef="#ctx0" brushRef="#br0" timeOffset="70290.2696">3537 3487,'0'0,"0"0,0 0,0 0,0 0,0 0,0 0,0 0,0 0,0 0,0 0,0 0,0 0,0 0,0 0,-87 48,29-9,-1-1,11 10,-1 0,1 19,9-9,10-10,10 0,9 0,0-9,10-1,10 0,10-9,18 0,40-10,-10-9,-10-10,0 0,-10-10,1 1,-10-11,-1 1,1 0,0 9,-10 1,0-1,0-9,-10 0</inkml:trace>
  <inkml:trace contextRef="#ctx0" brushRef="#br0" timeOffset="71623.599">2791 3843,'0'0,"0"0,0 0,0 0,0 0,0 0,0 0,0 0,0 0,0 0,0 0,0 0,0 0,-78 19,20 10,10 0,9-1,-10 20,11 10,9-10,0 10,9-10,1-10,19 1,0-11,9-8,1-11,19-9,10-9,19-11,10-8,-10-1,-19 10,-10-1,-10 11,-9-1,0 10,-10 0,0 0,0 10,-10 9,-9 19,-1 1,1-10,-1 9,11-19,-1 0,10 1,10-11,9 10,10 1,10-1,0 0,-1-9,11-10,-10 0,9-10,1-9,18 0,-28 9</inkml:trace>
  <inkml:trace contextRef="#ctx0" brushRef="#br0" timeOffset="71812.115">4341 3506,'0'0,"0"0,0 0,0 0</inkml:trace>
  <inkml:trace contextRef="#ctx0" brushRef="#br0" timeOffset="71922.1226">4293 3900,'0'0,"0"0,0 0,0 0</inkml:trace>
  <inkml:trace contextRef="#ctx0" brushRef="#br0" timeOffset="72792.2277">2112 5485,'0'0,"0"0,0 0,0 0,0 0,0 0,0 0,0 0,0 0,0 0,0 0,0 0,-77 0,28 10,1 9,9 0,0 20,10-1,0 1,10 9,9 9,10-9,0 0,10 0,9 1,1-11,9 0,0-9,10 0,28 0,21-20,-11-18,10-30,-9-9</inkml:trace>
  <inkml:trace contextRef="#ctx0" brushRef="#br0" timeOffset="72945.8176">2510 5168,'0'0,"0"0,0 0,0 0,0 0,0 0,0 0</inkml:trace>
  <inkml:trace contextRef="#ctx0" brushRef="#br0" timeOffset="74289.0267">3023 5284,'0'0,"0"0,0 0,0 0,0 0,0 0,0 0,0 0,0 0,0 0,0 0,0 0,0 0,-77-29,28 19,1 10,-1 10,20-1,0 11,0 8,-10 30,20 0,0-1,19-9,0 0,9-9,1-1,0-18,9-1,1 0,9-9,0-1,-10-9,0-9,1-11,-11 1,1-10,0-9,0-10,-10 0,0 0,0 9,0 11,-10 8,10 1,0 10,0-1,0 0,0 1,0 9,0 0,10 19,19 19,0 10,9 0,1-9,0-1,0-9,0-10,-1-9,-18 0,-1-10,0-10,-9 0,-10 1,10-11,-10-18,-10-10,-9-10,-1 10,1 0,9 19,1 1,-1 8,0 11,1-1,-1 1,10-1,0 0,0 10,10 10,19 38,29 29,0 0,-10 0,-9-20,-10-9,-9-9,-11-20,1 0,0-9,-10-1,0-9,0 0,0 0,-10-9,0-30,1-18,9-30,0 10,0 1,9 8,1 11,9-1,1 10,-1 0,10 9,0 1,10 9,19-9,-19 19</inkml:trace>
  <inkml:trace contextRef="#ctx0" brushRef="#br0" timeOffset="74854.1085">3614 4890,'0'0,"0"0,0 0,0 0,0 0,0 0,0 0,97 67,-19-9,-10 9,-10 0,0 0,-19-19,-20 0,0-9,-9-10,0-10,-10-9,0-1,0-9,-10 0,0-9,1-11,-11-18,1-20,0-9,9-19,0 18,10 1,0 9,10 10,0 0,9 10,0 9,20 0,19-9</inkml:trace>
  <inkml:trace contextRef="#ctx0" brushRef="#br0" timeOffset="75534.2381">4477 4409,'0'0,"0"0,0 0,0 0,0 0,0 0,0 0,0 0,0 0,0 0,-10 106,10-29,10-19,9-10,10 9,0-18,0-10,0-10,1-10,-1 1,0-10,0-10,-10-9,0 0,1-29,-10-10,-10 1,-10-11,-10 11,1 9,0 0,9 28,0 11,1-1,-1 1,0-1,10 0,0 10,0 0,0 29,20 29,18 38,21 58,-1-1,0 11,-10 9,-19-20,-9-28,-11-10,-9-18,-9-21,-11-28,1-9,0-20,-1-9,-9-1,-10-18,-19-68,-48-288</inkml:trace>
  <inkml:trace contextRef="#ctx0" brushRef="#br0" timeOffset="165431.8471">950 10193,'0'0,"0"0,0 0,0 0,0 0,0 0,0 0,0 0,77-20,1-8,-11-1,21-10,18-18,59-30,-29-18,-20 9,29-10,39-19,-38 10,-11-1,69-8,-49 18,-19 0,19-9,0 0,-29 28,-10 1,0 9,10-10,-39 30,-19 9,-19 9,-1 1,-9 9,0 0,-20 10,0 9,1 1,-10-1,9 1,0 9</inkml:trace>
  <inkml:trace contextRef="#ctx0" brushRef="#br0" timeOffset="274185.6812">1502 12104,'0'0,"0"0,0 0,0 0,0 0,0 0,0 0,0 0,0 0,10 68,9-1,0 0,10 10,-9-19,9-1,0 1,10 0,-20-10,1 0,-1 9,-9-18,-1-1,1-9,0-10,-1 0,-9 1,0-11,0-9,0 0,0 0,0 0,0 0,0 0</inkml:trace>
  <inkml:trace contextRef="#ctx0" brushRef="#br0" timeOffset="275163.0244">2645 11826,'0'0,"0"0,0 0,0 0,0 0,0 0,0 0,0 0,0 0,0 0,0 0,0 0,0 0,-77-29,28 10,1 9,0 1,-1 9,-9 9,0 1,9 9,11 0,-1 20,0-1,0 29,10-9,10 0,9-1,10 1,0-10,0 0,10 0,0-10,-1-18,11-1,9-10,19 1,1-20,-1-9,-9-10,0 1,-1-11,-9 1,0-10,-9 0,-1 9,-9-9,-10 10,0 9,0 0,0 0,0 10,0 0,0 9,0 1,0-1,0 0,0 10,0 0,0 0,0 0,0 0,0 0,10 10,-1 9,11 20,9-1,0 10,10 10,9 19,-9-1,0-8,-1 9,-9-20,-9-9,-1-9,-9-10,-1-10,1 0,-10-9,0-1,0 1,0-10,0 0,0 0</inkml:trace>
  <inkml:trace contextRef="#ctx0" brushRef="#br0" timeOffset="276970.1532">3769 11970,'0'0,"0"0,0 0,0 0,10-77,0 19,-10 10</inkml:trace>
  <inkml:trace contextRef="#ctx0" brushRef="#br0" timeOffset="277463.7704">3285 11922,'0'0,"0"0,0 0,0 0,0 0,0 0,0 0,0 0,0 0,0 0,0 0,0 0,0 0,0 0,0 0,0 0,0 0,0 0,0 0,97-29,0-9,0-10,19-10,-29 0,-19 10,-10 0,20-9,-30 9,1 0,-11 9,1 10,-10 10,-10 0,-9 9,0 1,0-1,-10 0,0 1,0-1,0 10,0-9,0 9</inkml:trace>
  <inkml:trace contextRef="#ctx0" brushRef="#br0" timeOffset="277870.9112">3663 11249,'0'0,"0"0,0 0,0 0,0 0,0 0,0 0,77 10,-9-10,-10 0,0 0,1-10,-11 1,1-1,-1 1,-9-1,-1 10,-18 0,-1-10,-9 10,0 0,-10 0,0 0,0 0,0 10,-20 48,-19 38,-9 19,-20 48,-9 49,9-20,19 0</inkml:trace>
  <inkml:trace contextRef="#ctx0" brushRef="#br0" timeOffset="284835.6493">2849 12738,'0'0,"0"0,0 0,0 0,0 0,0 0,0 0,0 0,0 0,0 0,0 0,0 0,0 0,0 0,0 0,0 0,0 0,0 0,58 77,-10-9,1-11,9 1,20-1,-1 1,-19 0,0-10,-9 0,-10-10,-1 1,1-1,-20-9,1-10,-1 0,-9 1,0-11,-1 1,1-1,0 1,-10 0,0-10,0 0</inkml:trace>
  <inkml:trace contextRef="#ctx0" brushRef="#br0" timeOffset="285536.8976">3062 13526,'0'0,"0"0,0 0,0 0,0 0,0 0,0 0,0 0,0 0,0 0,0 0,97 39,-20-20,-18 0,-11-9,10-1,-9-9,-1-9,-9 9,0-10,-1 10,-9-10,1 10,-21-9,1 9,0 0,-1-10,-9 10,0-9,0-1,0-9,0-20,0-18,10-30,0-38,-1 10,11 19,-11 19,11 20,-1-1,1 10,-1 9,-9 20</inkml:trace>
  <inkml:trace contextRef="#ctx0" brushRef="#br0" timeOffset="286614.7976">2704 14304,'0'0,"0"0,0 0,0 0,0 0,0 0,0 0,0 0,0 0,0 0,0 0,0 0,67 77,-18-19,-1-1,1 1,-11-10,-8 0,-1 0,0 0,-10 0,0 0,1-9,-1-1,1 1,-1-11,-9-8,-1-1,1-19,0 0,-1 0</inkml:trace>
  <inkml:trace contextRef="#ctx0" brushRef="#br0" timeOffset="287355.6481">3643 13920,'0'0,"0"0,0 0,0 0,0 0,0 0,0 0,0 0,0 0,0 0,0 0,0 0,0 0,-77 96,28-38,20-1,0 1,10 0,9 9,10-9,0 9,10-10,0 1,9-10,0 0,1-9,-1-11,10 1,10-10,0 1,0-11,-1-9,1 0,-10 0,-10-9,1-11,-1-8,1-11,-1-9,0-9,-9-1,-10 0,0-9,-19-19,-1 18,-9 11,-10-11,10 20,0 10,10 9,0 10,-1 0,11 9,-1 0,0 1,0 9,1 0,-11 9,1 1,9 9</inkml:trace>
  <inkml:trace contextRef="#ctx0" brushRef="#br0" timeOffset="288149.9282">4235 13593,'0'0,"0"0,0 0,0 0,0 0,0 0,0 0,0 0,0 0,0 0,0 0,0 0,0 0,0 0,0 0,0 0,-49 68,20 9,10-20,9 1,10 28,10-9,-1-19,11-1,9 1,10 0,-1-20,-9 1,10-11,-10 1,0-10,-9-9,-1 0,0-10,1 0,9-10,0-9,0-10,-10 0,10-19,1-19,-11 0,0-20,-19 20,0 0,-9-1,-11 1,1 0,-10 0,9 19,1 9,0 1,-1 9,1 10,-1 0,1-1,0 11,-10-1,0 10,0 0,-1 10,1 19,0-1,20-8</inkml:trace>
  <inkml:trace contextRef="#ctx0" brushRef="#br0" timeOffset="289051.3601">4777 12883,'0'0,"0"0,0 0,0 0,0 0,0 0,0 0,0 0,0 0,0 0,0 0,0 0,0 0,0 0,0 0,0 0,0 0,68 96,-20-39,-9 1,0 0,0 18,0-8,-1-1,1 0,-10-9,0-1,-9-9,-1-9,0-10,-9-10,0 0,-1 0,1-9,-10 0,0-1,0 1,0-10,0 0,0 0,0 0,0 9,10 11</inkml:trace>
  <inkml:trace contextRef="#ctx0" brushRef="#br0" timeOffset="290459.2962">1812 13036,'0'0,"0"0,0 0,0 0,0 0,0 0,0 0,0 0,0 0,0 0,0 0,0 0,0 0,0 0,0 0,0 0,0 0,0 0,0 0,0 0,0 0,-10 96,10-19,-9 19,-1 0,10 10,0-10,0 0,0-9,0-1,0-9,0-10,0-9,0-10,0-10,0-9,0-10,0 0,0-9,0 0,0-1,0 1,0-1,0-9,0 0,0 0,0 0,-10 0</inkml:trace>
  <inkml:trace contextRef="#ctx0" brushRef="#br0" timeOffset="290956.9219">1599 13901,'0'0,"0"0,0 0,0 0,0 0,0 0,0 0,0 0,0 0,0 0,0 0,0 0,0 0,10 77,-1-20,1-9,0 0,-10-9,9-1,1-9,0 0,-10-10,0 0,0-9,0 0,9-1,11-9,-11 0,21-9,8-20,11-29,9-19,29-19</inkml:trace>
  <inkml:trace contextRef="#ctx0" brushRef="#br0" timeOffset="298948.794">2190 14910,'0'0,"0"0,0 0,0 0,0 0,0 0,0 0,0 0,0 0,0 0,0 0,0 0,0 0,0 0,0 0,0 0,0 0,0 0,0 0,0 0,39 76,-1-8,1 8,-10-27,0 8,-9 1,-1-10,1 0,-1-10,-9-9,-1 0,1-10,0 0,-1 1,1-1,-10 0,0-9,0-1,0 1,0-1,0-9,0 0,0 0,0 0,0 0,0 0,-10-9,-9-49,-20-105,20 9,9 87,0 19,1 9,-1 11,0 8,1-8,-1 8</inkml:trace>
</inkml:ink>
</file>

<file path=ppt/ink/ink10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11:10.281"/>
    </inkml:context>
    <inkml:brush xml:id="br0">
      <inkml:brushProperty name="width" value="0.05292" units="cm"/>
      <inkml:brushProperty name="height" value="0.05292" units="cm"/>
      <inkml:brushProperty name="color" value="#FF0000"/>
    </inkml:brush>
  </inkml:definitions>
  <inkml:trace contextRef="#ctx0" brushRef="#br0">23777 9825,'18'0,"-18"17,17 1,1 35,0 18,17 17,18 106,0-53,-18 18,0-53,-17 17,35-52,-53-1,35 18,1-17,-19-1,18 1,-35-53,0 17,0-17,18-1,-18-34,0-1,0-17</inkml:trace>
  <inkml:trace contextRef="#ctx0" brushRef="#br0" timeOffset="1214.1078">23918 11236,'18'0,"17"0,36 0,-18 0,-36 0,19 0,-19 0,1 0,0 0,-18-18,17 18,1 0,-1 0,1 0,0-35,-1 0,1-36,-18 36,18-53,-1 52,-17 19,0-1,0 1,0-1,0 0</inkml:trace>
  <inkml:trace contextRef="#ctx0" brushRef="#br0" timeOffset="2235.8744">23724 12294,'0'-17,"53"-1,18-17,35-36,-1 18,-16-17,-1 34,-53 19,0-1,1 18,-19 0,-17-17,18 17,0 0</inkml:trace>
  <inkml:trace contextRef="#ctx0" brushRef="#br0" timeOffset="3470.8147">23901 11695,'0'17,"0"1,17-18,-17 17,18 19,0-36,-18 35,17 0,1 1,0-1,-1-17,1-1,-18 18,0 1,35-1,-17 0,-1 1,-17-19,18 1,0 17,-18-17,17-1,-17 1,18-18,0 0,-18 18,0-1,17-17,-17 18,18 0,-18-1</inkml:trace>
  <inkml:trace contextRef="#ctx0" brushRef="#br0" timeOffset="6301.317">24589 11430,'0'18,"0"-1,-18-17,18 18,0 0,-18-1,18 1,0-1,0 1,0 0,0-1,-17 1,17 0,0-1,0 1,0 0,0-1,0 1,0-1,0 1,0 0,0 17,0-17,0-1,0 19,0-1,0 0,0 0,0-17,0 17,17-17,1 0,-18-1,0 1,0 0,18-1,-1 1,-17-1,18-17,0 0,-1 0,1 0,-1 0,1 0,0 0,-18-17,17 17,-17-18,18 1,-18-1,18 18,-1-18,-17 1,0-1,0 0,0 1,18 17,-18-18,18 0,-18 1,0-1,17 18,-17-17,0-1,0 0,0 1,0-1,0 0,-17 1,-1-1,0 18,1 0,-1-18,0 1,-17 17,35-18,-18 18,1 0,-1 0,1 0,-1 0,0 0,1 0,-1 0,-17 0,17 0,0 0</inkml:trace>
</inkml:ink>
</file>

<file path=ppt/ink/ink10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12:56.0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16051 13035,'18'0,"0"0,-1 0,1 0,0 0,-1 0,1 0,-36 0,1 0,-19 0,19 0,-1 0,0 0,1 0,-1 0,0 0,1 0,-1 0,1 0,-1 0,36 0,-1 0,1 0,-1 0,1 0,0 0,-1 0,1 0</inkml:trace>
</inkml:ink>
</file>

<file path=ppt/ink/ink10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12:58.5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17022 13053,'17'0,"1"0,-1 0,-17-18,0 0,0 1,0-1,0 1,-17-1,-1 18,1 0,-1 0,18-18,18 18,-1 0,1 0,-1 0,1 0,-18 18,0 0,0-36</inkml:trace>
</inkml:ink>
</file>

<file path=ppt/ink/ink10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13:17.503"/>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16351 13000,'0'17,"18"-17,0 0,-1 0,1 0,-1 0,1 0,-18-17,18 17,-1 0,1 0,0 0,-1 0,1 0,0 0,-1 0,1 0,-1 0,1 0,0 0,-1 0,1 0,0 0,-1 0,1 0,0 0,-1 0,1 0,-1 0</inkml:trace>
</inkml:ink>
</file>

<file path=ppt/ink/ink106.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1:07:05.770"/>
    </inkml:context>
    <inkml:brush xml:id="br0">
      <inkml:brushProperty name="width" value="0.05292" units="cm"/>
      <inkml:brushProperty name="height" value="0.05292" units="cm"/>
      <inkml:brushProperty name="color" value="#FF0000"/>
    </inkml:brush>
    <inkml:context xml:id="ctx1">
      <inkml:inkSource xml:id="inkSrc9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30T11:14:17.676"/>
    </inkml:context>
  </inkml:definitions>
  <inkml:trace contextRef="#ctx0" brushRef="#br0">1211 4698,'0'0,"0"0,0 0,0 0,0 0,0 0,0 0,0 0,0 0,0 0,0 0,0 0,0 0,0 0,0 0,0 0,10 77,0-1,9 1,10-19,-19 9,9-9,1 28,9-28,-20 9,11-9,-11-1,1-18,0-1,-1-9,-9 0,20-10,-20 0,0-9,0 0,0-10,0 0,0 0</inkml:trace>
  <inkml:trace contextRef="#ctx0" brushRef="#br0" timeOffset="684.0197">1928 4563,'0'0,"0"0,0 0,0 0,0 0,0 0,0 0,0 0,0 0,0 0,0 0,-77 106,38-29,10 0,10-20,9 10,10 1,0-11,10 1,-1 19,1-20,0-9,9-9,0-1,1-9,-1-10,1 1,9-11,19-9,10-19,20-19,-10-10,-10-10,-20 10,1-10,-10-9,-9 0,-11-1,-9 11,-9 9,-11 0,-9 9,0 1,-19-1,-1 11,10 8,10 1,0 10,10-1,0 0,-1 10,1 0,-1 0</inkml:trace>
  <inkml:trace contextRef="#ctx0" brushRef="#br0" timeOffset="1646.9404">2781 4813,'0'0,"0"0,0 0,0 0,0 0,0 0,0 0,0 0,0 0,0 0,0 0,97-38,-39 9,0 0,20-10,9-9,-19 0,-10 0</inkml:trace>
  <inkml:trace contextRef="#ctx0" brushRef="#br0" timeOffset="1900.7707">3169 4938,'0'0,"0"0,0 0,0 0,0 0,0 0,0 0,0 0,77-39,1-9,19-19,48-29,0 0,-28 19</inkml:trace>
  <inkml:trace contextRef="#ctx0" brushRef="#br0" timeOffset="3076.982">3043 5581,'0'0,"0"0,0 0,0 0,0 0,0 0,0 0,0 0,0 0,0 0,0 0,0 0,0 0,0 0,0 0,0 0,0 0,0 0,0 0,0 0,0 0,0 0,0 0,0 0,0 0,0 0,0 0,0 0,0 0,0 0,0 0,0 0,0 0</inkml:trace>
  <inkml:trace contextRef="#ctx0" brushRef="#br0" timeOffset="4420.1091">3169 5553,'0'0,"0"0,0 0,0 0,0 0,0 0,0 0,0 0,0 0,0 0,0 0,0 0,0 0,0 0,0 0,0 0,0 0,0 0,0 0,0 0,0 0,0 0,0 0,0 0,0 0,0 0,0 0,0 0,0 0,0 0,0 0,0 0,0 0,0 0,0 0,0 0,0 0,0 0,0 0,9 77,1-20,9 1,1-1,9 1,0 0,-10-1,1-9,-1-9,-9-10,-1-1,1-8,0-1,0-10,-10 1,0 0,0-1,0-9,0 0,0 0,0 0</inkml:trace>
  <inkml:trace contextRef="#ctx0" brushRef="#br0" timeOffset="5155.6138">4002 5351,'0'0,"0"0,0 0,0 0,0 0,0 0,0 0,0 0,0 0,0 0,0 0,0 0,-78 58,30-10,19-10,10 10,-1-10,20 11,0-1,10 0,0-10,9 10,0-10,1 1,-1-10,0-10,20 0,-10 0,10-9,0 0,-10-10,10-10,-1-9,1-10,0 0,-10-9,-10 9,1-10,-1 1,-9-10,-10 19,0 0,-10 1,-9-1,-1 0,1 10,0-1,-1 1,-9 0,0 0,10 9,-1 1,11-1,-1 0,0 1,1 9,-1 0</inkml:trace>
  <inkml:trace contextRef="#ctx0" brushRef="#br0" timeOffset="5696.601">4719 4871,'0'0,"0"0,0 0,0 0,0 0,0 0,0 0,0 0,0 0,0 0,0 0,0 0,0 0,0 0,0 0,0 0,39 86,-10-19,0 1,0-20,0 0,-10 9,1 1,-1 0,-9-20,0 0,-1 1,1-10,0-10,-10 0,0-9,0-1,0 1,0-10,0 0,0 0,0 0,0 0,0 0</inkml:trace>
  <inkml:trace contextRef="#ctx0" brushRef="#br0" timeOffset="6457.925">5678 4563,'0'0,"0"0,0 0,0 0,0 0,0 0,0 0,0 0,0 0,0 0,-87 10,39-10,-1 9,10 1,10 0,0-1,0 10,0 20,0-1,10 20,-1 0,1-1,9 1,1-10,9-10,0 1,9 9,1-10,9 1,10-1,10-9,0 0,0-1,9 1,1-9,-1-11,-9-9,0 0,-1-9,1-11,10 1,-11 0,1-10,-20 0,1-9,-1-10,-9 0,-10-10,-10 10,-9-10,-1 1,-9 9,10 0,-10 0,0 0,0 9,0 10,0 1,0-1,-20 10,-9 9,-10 20</inkml:trace>
  <inkml:trace contextRef="#ctx0" brushRef="#br0" timeOffset="8521.3349">2752 5639,'0'0,"0"0,0 0,0 0,0 0,0 0,-39 67,20 10,-1-19,1 38,9-19,10 9,10 10,9-9,1-10,9-10,10 10,-1-29,11 0,9 0,20 0,38 0,10-29</inkml:trace>
  <inkml:trace contextRef="#ctx0" brushRef="#br0" timeOffset="9139.0401">5795 3939,'0'0,"0"0,0 0,0 0,0 0,0 0,0 0,0 0,0 0,0 0,97 67,-20-9,-19-1,0 11,10 8,-19 11,-11-10,1 28,-10-9,-9 10,-11-10,-9-9,0-11,-9 1,-1-19,0-10,1 0,-1-10,0-9,0 0</inkml:trace>
  <inkml:trace contextRef="#ctx0" brushRef="#br0" timeOffset="10054.7431">6599 5216,'0'0,"0"0,0 0,0 0,0 0,0 0,0 0,0 0,0 0,0 0,0 0,0 0,0 0,77-86,-9 28,-19 20,-1 9,1 0,-1 10,1 19,-11 0,1 0,-20 0,1 10,-1-1,-9 1,0-1,-1 20,1 19,-10-9,0 18,-10-9,-9 10,-1 0,-18-1,-1 11,-9-11,-1 1,10 0,1-10,8-10,1 0,0-9,10 0,0-19,9 9,0-10,1 1,-1 0,0-1,10-9,0 0,0 0,0 0,10 0,9 0,20-19,29-10,19 0,-9-9,-11-10,1 0,10-10,-1 10,1 0,-1-9,-19 9,-9 9,-10 10,-10 0,-10 10,0 0,-9 9,0 1,-10-1,0 1</inkml:trace>
  <inkml:trace contextRef="#ctx0" brushRef="#br0" timeOffset="16971.7945">1366 8060,'0'0,"0"0,0 0,0 0,0 0,0 0,0 0,0 0,0 0,39 96,0-19,-20 0,10-10,10 10,-10 0,0-20,0 1,0 0,-9-1,-11-18,11-10,-20-10,0 0,0 0,0-9,0-1,0 1,0-10,0 0,0 0,0-19</inkml:trace>
  <inkml:trace contextRef="#ctx0" brushRef="#br0" timeOffset="17419.0476">1250 8108,'0'0,"0"0,0 0,0 0,0 0,0 0,0 0,0 0,78-38,38 9,-10 10,-9 9,-19 10,-20 10,0-1,-9 10,-1 10,-9 0,0 0,-10 0,0-1,-10 1,0 10,-19-1,0 10,-9 0,-11-9,1-1,0 0,-1-9,11-9,-1-11,0 1,0-10,10 0,0 0,0 0</inkml:trace>
  <inkml:trace contextRef="#ctx0" brushRef="#br0" timeOffset="17731.8704">2461 7839,'0'0,"0"0,0 0,0 0,0 0,0 0,0 0,0 0,0 0,0 0,0 0,0 0,0 0,0 0,0 0,0 0,0 0,0 0,0 0</inkml:trace>
  <inkml:trace contextRef="#ctx0" brushRef="#br0" timeOffset="18372.1099">2674 8348,'0'0,"0"0,0 0,0 0,0 0</inkml:trace>
  <inkml:trace contextRef="#ctx0" brushRef="#br0" timeOffset="18681.3847">4477 8310,'0'0,"0"0</inkml:trace>
  <inkml:trace contextRef="#ctx0" brushRef="#br0" timeOffset="32616.8164">3333 7320,'0'0,"0"0,0 0,0 0,0 0,0 0,0 0,0 0,0 0,0 0,0 0,0 0,0 0,0 0,0 0,-87 29,39-10,9 1,0 8,10 20,0 20,10 8,9 1,10 0,0 0,10-19,-1 9,11-9,-1-10,10 0,0-20,10 1,0-10,0 1,-1-11,1-9,0-19,-10-10,0 0,-10 1,1-1,-11 0,1-19,-10 10,0-11,-10 1,-9 0,0 0,-1 10,-9 0,0 9,0 0,0 10,10-1,-1 11,1-1,-1 1,1-1</inkml:trace>
  <inkml:trace contextRef="#ctx0" brushRef="#br0" timeOffset="32920.7991">3847 7685,'0'0,"0"0,0 0,0 0,0 0,0 0,87-57,10-1,-58 29</inkml:trace>
  <inkml:trace contextRef="#ctx0" brushRef="#br0" timeOffset="33407.1089">4525 6561,'0'0,"0"0,0 0,0 0,0 0,0 0,0 0,0 0,20 77,-1 0,0 0,10 19,1 0,-21-38,1-1,0 1,-1-10,1 0,0-10,-1 1,1-20,0 0,-1 1,1-11,0 1,-1-10,11-10</inkml:trace>
  <inkml:trace contextRef="#ctx0" brushRef="#br0" timeOffset="33995.4053">5136 6350,'0'0,"0"0,0 0,0 0,0 0,0 0,0 0,0 0,-49 106,11-39,18-9,10-20,1-9,-1-10,10-9,0-1,0 1,0-1,0 1,10 0,19-1,10-9,9 0,30 0,18 0,-37 0,-11 0,-9 0,0 0,-10 0,-10 0,-9 10,-1-1,1 1,0 0,-1 9,-9 10,0 0,-9 9,-11 0,1 1,0 9,-10-19,-1 9,-8-9,9-10,0 0,0 1,-1-11,1 1</inkml:trace>
  <inkml:trace contextRef="#ctx0" brushRef="#br0" timeOffset="34234.7553">5204 6331,'0'0,"0"0,0 0,0 0,0 0,116-48,-39 9,1 11,9-11</inkml:trace>
  <inkml:trace contextRef="#ctx0" brushRef="#br0" timeOffset="34655.9926">5979 6811,'0'0,"0"0,0 0,0 0,0 0,0 0,0 0,68-19,-1-10,11 0,-1 0,1 1,-20-1,0-10,-19 11</inkml:trace>
  <inkml:trace contextRef="#ctx0" brushRef="#br0" timeOffset="34924.3174">6231 6974,'0'0,"0"0,0 0,0 0,0 0,0 0,0 0,0 0,0 0,116-48,-29 10,-9-10,-1-19,-28 19</inkml:trace>
  <inkml:trace contextRef="#ctx0" brushRef="#br0" timeOffset="35229.1572">6580 6379,'0'0,"0"0,0 0,0 0,0 0,0 0,67 57,-28-18,0-1,-10 1,-10-1,1 10,-11 19,-9 1,-19 18,0-28</inkml:trace>
  <inkml:trace contextRef="#ctx0" brushRef="#br0" timeOffset="35733.6683">7238 5947,'0'0,"0"0,0 0,0 0,0 0,0 0,0 0,0 0,0 0,0 0,0 0,0 0,20 86,-1-19,-9-9,0 9,-1-9,1-10,0-10,-1 1,-9-1,10-9,-10 9,0-18,0-1,0 0,0 0,0-9,10-1,9 11,20-11,-20-9</inkml:trace>
  <inkml:trace contextRef="#ctx0" brushRef="#br0" timeOffset="36336.2788">7820 5802,'0'0,"0"0,0 0,0 0,0 0,0 0,0 0,0 0,0 0,0 0,0 0,0 0,0 0,0 0,-87 68,29-20,9 0,10-10,10 1,10-1,-1 10,11 0,9 0,9 0,11-9,-1 9,1-10,-1-9,0 0,1-10,-1 0,10-9,10 9,-10-9,10-10,-10-10,-10 0,1 1,-11-11,1 1,-10 10,0-11,0 1,0 0,0 0,-10 9,1 1,-30-1,-58 20,-19 18,28 11,11-1,9 1,-19-1</inkml:trace>
  <inkml:trace contextRef="#ctx0" brushRef="#br0" timeOffset="37659.6942">1667 9655,'0'0,"0"0,0 0,0 0,0 0,0 0,0 0,0 0,0 0,0 0,0 0,0 0,0 0,0 0,0 0,0 0,0 0,0 0,0 0,29 96,-10-39,1-9,-1 0,0 0,1 1,-1-1,-9-10,9 10,-9-10,-1 1,1-1,0-9,-10-10,0 1,0-1,0-10,0 1,0-10,0 0,0 0</inkml:trace>
  <inkml:trace contextRef="#ctx0" brushRef="#br0" timeOffset="38436.1683">1764 9732,'0'0,"0"0,0 0,0 0,0 0,0 0,0 0,0 0,0 0,0 0,0 0,0 0,0 0,0 0,0 0,0 0,0 0,67-48,-18 19,-10 9,-10 20,-10 0,-9 0,-1 10,1 19,-10 9,0 10,-19 10,-1-10,-9 0,-9 10,-1-10,0-10,10-9,10-10,-1-9,11-1,-1 1,0 0,10-10,10 0,19-10,19-19,30-9,19-10,9 9,-18 10,-30 10,-10 10,1-1,-11 10,-9 0,-9 0,-1 0,-9 10,0-1,-1 10,-9 10,0 0,-9 10,-11-1,-9 0,0 1,0-10,0-1,0-8,0-1,0 0,9-9,-9 9,10-9,-1-1,1 1,0-1</inkml:trace>
  <inkml:trace contextRef="#ctx0" brushRef="#br0" timeOffset="38871.0516">2791 9386,'0'0,"0"0,0 0,0 0,0 0,0 0,0 0,0 0,0 0,0 0,-78 67,30-19,9-10,20 10,-1-9,11-1,9 1,0-1,9-9,1-10,9 0,20 10,10 0,-11-10,1 0,0-9,0-10,9 0,-9-29</inkml:trace>
  <inkml:trace contextRef="#ctx0" brushRef="#br0" timeOffset="39217.1265">3227 9107,'0'0,"0"0,0 0,0 0,0 0,0 0,0 0,0 0,0 0,0 0,0 0,0 0,-10 77,0 0,10-10,0 0,10 10,0-19,-1-1,1 1,0-19,0-1,-1-9,-9-10,0 0,0-9,0-1,-9-9,-1 0</inkml:trace>
  <inkml:trace contextRef="#ctx0" brushRef="#br0" timeOffset="39583.7489">3043 9174,'0'0,"0"0,0 0,0 0,0 0,0 0,0 0,0 0,0 0,97-28,-20 18,-19 10,-19 0,0 10,-20-1,10 10,-9 1,9 18,-10 10,-9 0,-10 10,0-1,-10-9,0-9,1-10,-1-1,0-8,1-1,-1-10,10 1,0 0,0-10,-10 0</inkml:trace>
  <inkml:trace contextRef="#ctx0" brushRef="#br0" timeOffset="39849.8724">3750 9011,'0'0,"0"0,0 0,0 0,0 0,0 0,0 0,0 0,39 96,-20-48,1-9,-11-11,1-8,-10-11,0 1,0-1</inkml:trace>
  <inkml:trace contextRef="#ctx0" brushRef="#br0" timeOffset="41033.1665">4671 8540,'0'0,"0"0,0 0,0 0,0 0,0 0,0 0,0 0,0 0,0 0,-88 20,30-1,10 0,19 0,0 20,9-11,1 11,0-1,9 1,10 9,0 0,10 0,9 0,0 9,1-8,-1-21,0 1,1-10,9 1,0-11,10-9,-10-9,0-1,0-9,-10 0,-9-1,0-8,-1-1,-9-10,0 1,-9-1,-1-9,0 10,-9 0,0-1,9 10,0 10,0 9,1 1,-1-1,0 1,1-1,-1 0,0 1</inkml:trace>
  <inkml:trace contextRef="#ctx0" brushRef="#br0" timeOffset="41288.5685">5087 8675,'0'0,"0"0,0 0,0 0,0 0,0 0,0 0,0 0,155-87,-38-9</inkml:trace>
  <inkml:trace contextRef="#ctx0" brushRef="#br0" timeOffset="43744.2468">6085 7820,'0'0,"0"0,0 0,0 0,0 0,0 0,0 0,0 0,0 0,0 0,0 0,0 0,0 0,0 0,0 0,0 0,0 0,0 0,0 0,-106-10,38 10,19 0,1 10,9-1,10 1,0 0,0 9,10 0,-1 10,11 0,-1 0,10 9,0 0,10 1,-1-20,1 0,0-9,9 9,0-9,1-1,-1 1,1-10,-1 0,-9 0,-1 0,1 0,0-10,-10 1,9-11,-9 1,10 0,-10 0,0 0,0-1,0 11,0-1,0 1,0-1,0 0,0 1,0-1,0 1,0 9,10 0,-1 9,11 10,9 10,0 10,10 18,-10 1,0 0,-10 9,1-10,-11-9,1 10,-10-20,0 1,0-1,0-9,0-10,0-9,0 0,0-1,0 1,0-10</inkml:trace>
  <inkml:trace contextRef="#ctx0" brushRef="#br0" timeOffset="44264.3949">6696 8070,'0'0,"0"0,0 0,0 0,0 0,0 0,0 0,0 0,0 0,0 0,0 0,0 0,68-58,-20 20,-19 9,0 9,-9 1,-1 0,0 0,1 0,-1-1,1 11,-1-1,0 1,1 18</inkml:trace>
  <inkml:trace contextRef="#ctx0" brushRef="#br0" timeOffset="44523.6553">6764 8271,'0'0,"0"0,0 0,0 0,0 0,0 0,87-38,-10 9,1-9,-20 9,-10 10,-9-10,10-10,9-18</inkml:trace>
  <inkml:trace contextRef="#ctx0" brushRef="#br0" timeOffset="44832.8228">7074 7628,'0'0,"0"0,0 0,0 0,0 0,0 0,0 0,0 0,0 0,0 0,0 0,68 38,-20-9,-9 0,-10 9,0 20,-10-10,-19 0,0 10,-9-20,-1 0,0 1,1-30</inkml:trace>
  <inkml:trace contextRef="#ctx0" brushRef="#br0" timeOffset="45336.505">7694 7224,'0'0,"0"0,0 0,0 0,0 0,0 0,0 0,0 0,0 0,0 0,0 0,0 0,0 0,0 0,0 0,0 0,0 0,19 77,-9-19,0-10,-1 19,1-19,0-10,-1 1,1-1,-10-18,0 8,0-8,0-1,10 0,-10-9,0-1,9 1,1-1,0 11,-10-11,10 1,-1-1,1 1,19-10</inkml:trace>
  <inkml:trace contextRef="#ctx0" brushRef="#br0" timeOffset="46267.729">8411 7003,'0'0,"0"0,0 0,0 0,0 0,0 0,0 0,0 0,0 0,0 0,0 0,0 0,0 0,0 0,0 0,0 0,0 0,0 0,0 0,0 0,0 0,0 0,0 0,0 0,0 0,0 0,0 0,0 0,0 0,-58 77,29-29,0-9,9 9,11-10,-1 0,0 1,10-10,0 0,0 9,0 0,0-18,0 8,10-8,0 8,-1-8,1-11,9 10,1 1,9-11,-10 1,1 0,9-1,0 1,0-10,0 0,0 0,0-10,-10 1,1-1,-1 0,-9 1,9-11,-9 1,0 0,-1 0,1 0,0-1,-1 1,1-10,-10-9,0 9,0-9,-10 9,1 0,-1 0,0 0,1 1,-11-1,1 10,-1-10,1 10,-10-1,0 1,0 0,0 0,-20 19,-38 19,0 19,48-18</inkml:trace>
  <inkml:trace contextRef="#ctx0" brushRef="#br0" timeOffset="48182.6376">7500 8732,'0'0,"0"0,0 0,-97 0,29 0,-19 0,19 10,0 0,10-1,10-9,-1 10,11-1,9 1,0 0,-1-1,11-9,0 0,9 0,0 0,1 0,-1 0,10 0,0 0,0 0,19 0,20 0,39 0,-11-19,11 0,-1-10,11-9,9-1,29-9,-20 0,-9-10,0 1,19-20,10 0,-29 20,0-1,0-9,-10 9,49-19,-39 19,-20 10,1 0,9-9,-29 9,-9 9,-11 11,1 8,-20 11,1-1,-11 0,1 1,0-1,-10 1,0-1,0 10,0 0,0 0,0 0,0 0,0 0,0-10,10 1,-1-10</inkml:trace>
  <inkml:trace contextRef="#ctx0" brushRef="#br0" timeOffset="49999.0587">8430 8262,'0'0,"0"0,0 0,0 0,0 0,0 0,0 0,0 0,0 0,0 0,0 0,0 0,0 0,0 0,0 0,0 0,0 0,0 0,0 0,0 0,0 0,0 0,0 0,0 0,0 0,0 0,0 0,-77 19,19 0,0 0,9 10,1 0,9-10,0 10,10 0,0 0,0 9,0 10,0 0,9 0,1 0,9 0,1 0,9 10,0-20,9 10,1-9,0-1,-1 1,1-10,0-1,-1 1,11-10,-1 10,10-10,0 1,0-1,0 0,1-9,-1-1,9 1,1-10,0 0,0 0,-10 0,0-10,0-9,0 0,-10 9,10-9,0-10,1 0,-11 10,-9 0,-1 0,1 9,-10 1,0-1,0 0,0-9,0 9,0-9,0 0,-10 0,1 0,-1-1,0 1,1 10,-11-1,1 0,-1-9,-9 0,0 9,0 1,0 9,-10 0,10 0,-9 0,-11 9,1 11,-1-1,10 0,10 0,-9 20,-1 18,10 1,0 9,0 0</inkml:trace>
  <inkml:trace contextRef="#ctx0" brushRef="#br0" timeOffset="51201.4831">7064 8905,'0'0,"0"0,0 0,0 0,0 0,0 0,0 0,0 0,0 0,0 0,0 0,0 0,0 0,48 77,-9 0,-10-10,0-9,0 0,1 9,-1 0,0 10,0-19,0-1,0 1,-10 0,1-20,-1 0,-9-9,-1-10,1-9,0 0,-1-1,1 1,-10-10,10 9,0 1,-1-10,1 0,0 10,-1-10,11 0,-1 9,0 1,20-1,0-9,9 0,20 0,19-9,-9-10,-20-1,10-8,-10 8,0-18,10 9,-10 0,20-9,-1 9,-19-9,-9 9,-10-10,-1 11,1-1,-10 0,0 10,-9-10,9 10,-20-1,1 1,9-10,11-9,-11 9,0 0,1 1,-1-1,0-19,1 9,-11 1,1-1,0 11,0-1,-10 10,0-1,9-8,-9 8,0-8,0-1,-9 0,-1 0,0-9,0 9,1 0,-11 0,1 0,0 1,-1-11,1 10,0-9,-1-1,1 1,-1 9,1 0,0 1,-30-49</inkml:trace>
  <inkml:trace contextRef="#ctx0" brushRef="#br0" timeOffset="60017.4197">4448 12546,'0'0,"0"0,0 0,0 0,0 0,0 0,0 0,0 0,0 0</inkml:trace>
  <inkml:trace contextRef="#ctx0" brushRef="#br0" timeOffset="147532.7231">1328 12786,'0'0,"0"0,0 0,0 0,0 0,0 0,0 0,0 0,0 0,0 0,0 0,0 0,0 0,0 0,0 0,0 0,0 0,0 0,0 0,0 0,0 0,0 0,0 0,0 0,0 0,29 77,-20-19,11 9,-1 0,-9-19,-1-9,11-1,-20 1,0-1,10-9,-10 0,0 0,0-10,0 0,0-9,0-1,9 10,1 1,-10-1,10 0,-1-9,1-1</inkml:trace>
  <inkml:trace contextRef="#ctx0" brushRef="#br0" timeOffset="148238.3751">1676 12844,'0'0,"0"0,0 0,0 0,0 0,0 0,0 0,0 0,0 0,0 0,0 0,0 0,0 0,0 0,68-77,-29 29,-10 19,-10 10,1 10,-1-1,-9 10,0 0,-1 10,1-1,0 1,-1 9,1 19,-10 20,-10 9,1 1,-11 8,-9-8,-10 9,1-29,-1 0,0-10,20-9,-10-10,9-9,1-1,9 1,1-1,-1-9,10 0,10 0,28 0,11-9,-10-10,9-10,10-10,0 11,20-11,-1 1,-19 9,1 0,-11 0,10 0,-19 1,9-11,11 1</inkml:trace>
  <inkml:trace contextRef="#ctx0" brushRef="#br0" timeOffset="148543.3956">2326 12133,'0'0,"0"0,0 0,0 0,0 0,0 0,0 0,0 0,0 0,97 96,-20-19,-9 19,-10-19,-19 0,-10 19,-19 10,-20 19,-19-10,-20 29</inkml:trace>
  <inkml:trace contextRef="#ctx0" brushRef="#br0" timeOffset="148990.2087">882 12575,'0'0,"0"0,0 0,0 0,0 0,0 67,0 10,9 29,11 9,9-19,-10 0,20-9,10-10,18-10,-18 10,9-20,19 1,20 9</inkml:trace>
  <inkml:trace contextRef="#ctx0" brushRef="#br0" timeOffset="149524.495">2946 12883,'0'0,"0"0,0 0,0 0,0 0,0 0,0 0,0 0,0 0,0 76,0 1,0-10,0-9,9-10,-9 0,0-9,0-1,10-9,-10 0,0-20,0 10,10-9,-10-10</inkml:trace>
  <inkml:trace contextRef="#ctx0" brushRef="#br0" timeOffset="149876.12">3285 12729,'0'0,"0"0,0 0,0 0,0 0,0 0,0 0,0 0,0 0,0 0,0 0,10 96,-1-19,1-29,-10 0,10-10,-1 1,1-1,0 1,-10-1,9 0,-9 1,0-10,0-10,0 10,0-10,-9 0</inkml:trace>
  <inkml:trace contextRef="#ctx0" brushRef="#br0" timeOffset="150109.7263">2985 13132,'0'0,"0"0,0 0,0 0,0 0,0 0,0 0,126-57,-10-1,-19 10</inkml:trace>
  <inkml:trace contextRef="#ctx0" brushRef="#br0" timeOffset="150343.9763">3750 12517,'0'0,"0"0,0 0,0 0,0 0,0 0,0 0,0 0</inkml:trace>
  <inkml:trace contextRef="#ctx0" brushRef="#br0" timeOffset="150443.7091">3876 12777,'0'0,"0"0,0 0,0 0,0 0,0 0</inkml:trace>
  <inkml:trace contextRef="#ctx0" brushRef="#br0" timeOffset="153022.7946">4583 12441,'0'0,"0"0,0 0,0 0,0 0,0 0,0 0,0 0,0 0,0 0,0 0,0 0,0 0,0 0,0 0,0 0,0 0,0 0,0 0,0 0,0 0,0 0,0 76,0-8,0-1,0 0,10 0,0 20,-1-10,1-20,0 1,0 0,-1-10,1 9,-10-18,0-1,0-9,0 0,0-10,0 0,0-9,0-1,0 1,0 0,0-1,0-9,0 0,0 0,0 0,0 0,0 0,10 10</inkml:trace>
  <inkml:trace contextRef="#ctx0" brushRef="#br0" timeOffset="153807.3627">5601 12402,'0'0,"0"0,0 0,0 0,0 0,0 0,0 0,0 0,0 0,0 0,0 0,0 0,0 0,0 0,0 0,0 0,0 0,0 0,0 0,0 0,0 0,0 0,0 0,0 0,0 0,0 0,0 0,0 0,0 0,0 0,0 0,0 0,0 0,0 0,0 0,0 77,0 0,0-10,10 0,-10 1,0-11,0 1,9 0,-9-20,0 10,0-10,0-9,0 0,0-10,0-9,0 0,0-1,0 1,0-1,0-9,0 0,0 0,0 0,0 0,0 10,0 0</inkml:trace>
  <inkml:trace contextRef="#ctx0" brushRef="#br0" timeOffset="154908.9761">6667 12373,'0'0,"0"0,0 0,0 0,0 0,0 0,0 0,0 0,0 0,0 0,0 0,0 0,0 0,0 0,0 0,0 0,0 0,-78 20,30-20,9 9,10 1,0-1,9 1,1 0,0 9,-1 10,1-1,0 11,-1 9,11 0,9 10,0-10,0 0,9 0,1-10,0 1,-1-1,1 0,0-9,9-10,0 1,1-1,9 0,10 0,-1-9,1-10,10 0,-1 0,-9-10,0 1,-10-11,0-8,0-1,-10 0,10-9,-9-1,9-18,-10-1,-9 0,-10 1,0 9,-10 0,0-10,-9 10,0 9,-1 1,1 0,-1 9,1 0,0 10,-1 0,-9-1,10 11,0-1,-1 0,1 1,-20 9,-9 9,18-9</inkml:trace>
  <inkml:trace contextRef="#ctx0" brushRef="#br0" timeOffset="155968.2034">7655 12181,'0'0,"0"0,0 0,0 0,0 0,0 0,0 0,0 0,0 0,0 0,0 0,0 0,0 0,0 0,0 0,0 0,0 0,0 0,0 0,-77 0,28 10,20-1,0 11,10-11,-10 20,-1 10,11 18,0 1,9-1,0-9,10 1,0-1,0 0,0 0,10-10,0 0,-1-9,1 10,0-20,-1 0,1 0,10 1,-1-1,0 0,20 0,-10 0,10 1,0-11,-1 1,1-1,0-9,0 0,-1 0,11-9,-1-10,1-1,-1-8,-9-1,0 0,-10 0,-10 10,-9 0,0-1,-1 1,1 0,0-10,-10 10,0-10,0 10,-10 0,0-10,-9 0,0 10,-1-10,1 10,-1-10,-9 0,0 10,0-10,0 0,0 1,0-1,0 10,0-1,0 1,0 0,0 0,0-1,-10 11,-10-1,1 10,-20 10,0-1,-38 30</inkml:trace>
  <inkml:trace contextRef="#ctx0" brushRef="#br0" timeOffset="163071.6179">8634 12345,'0'0,"0"0,0 0,0 0,0 0,0 0,87 19,-19-10,-10 1,0 0,20-10,-1 9,-19-9,0 10,-19-10,10 0,-11 0,1-10,-19 10,-11 0,1 0,0 0,-10-9,0 9,0 0,0 0,0 0,0 0,0 0,0 0,0 0,-10 0,0 9,-9 1,0-1,-11 11,-8 18,9-19,-10 10,0 0,0 0,1 9,-1-9,0 0,0 0,10-1,0-8,10-11,-1 10,11 1,-1-11,0-9,1 0</inkml:trace>
  <inkml:trace contextRef="#ctx0" brushRef="#br0" timeOffset="164077.3689">10165 12162,'0'0,"0"0,0 0,0 0,0 0,0 0,0 0,0 0,0 0,0 0,0 0,0 0,0 0,0 0,0 0,0 0,0 0,0 0,0 0,-107-48,39 19,20 10,0 19,-1 0,1 0,9 10,0 9,10 0,0 19,0 1,0-1,9 1,11-1,-1 1,10-20,0-10,0 1,0 0,10-1,9 1,20-1,0 1,9-10,-9 0,0-10,-10 1,0-10,0-1,0 1,-10 0,1 0,-11 0,1 9,0 0,-1 1,-9-1,0 0,0 1,0-1,0 1,0-1,0 0,0 1,0-1,0 1,0 9,0 0,0 0,0 0,0 0,10 9,0 10,9 29,1 10,-1 19,-9-10,-1 20,1-10,-10-10,0-29,0 10,0-9,0-1,0-28,0 9,0 0,0-19,0 0,0 0,0-9</inkml:trace>
  <inkml:trace contextRef="#ctx0" brushRef="#br0" timeOffset="170612.8313">4971 13709,'0'0,"0"0,0 0,0 0,0 0,0 0,0 0,0 0,0 0,0 0,0 0,0 0,0 0,0 0,-87 19,29 0,9-9,10-1,10 11,0-11,0 10,0 10,-10 10,1 9,9 0,9-10,1 20,9-20,10 20,0 9,10 29,-1-19,11 0,-1-10,1-19,9-9,-10-20,20 10,0-10,19-10,0-9,-10-9,1-1,-10-9,-1 0,-9-10,-9 0,-1 0,1 0,-11 1,1-1,-10 0,0 10,0-10,0 10,-10-10,1-9,-11-1,-9-9,0 0,0 0,0 10,0-1,9 10,11 10,-1 10,0-1,1 0,-1 1,0-1</inkml:trace>
  <inkml:trace contextRef="#ctx0" brushRef="#br0" timeOffset="171327.1084">5940 13430,'0'0,"0"0,0 0,0 0,0 0,0 0,0 0,0 0,0 0,0 0,0 0,0 0,0 0,0 0,0 0,0 0,10 96,-1-19,-9-29,0 19,0-19,0 0,0-9,0-1,0 1,0-1,0 1,0-11,10 1,-10-10,0 1,0-1,0 0,0-9,0-1,0 1,0-1,10 11,-1-1</inkml:trace>
  <inkml:trace contextRef="#ctx0" brushRef="#br0" timeOffset="171775.0457">6851 13478,'0'0,"0"0,0 0,0 0,0 0,0 0,0 0,0 0,0 0,0 0,0 0,0 0,0 0,0 0,0 0,0 0,0 0,10 77,-1-19,1 9,0 0,-1-9,1 19,0-20,-10-9,0 10,0-20,0 1,9 9,1-10</inkml:trace>
  <inkml:trace contextRef="#ctx0" brushRef="#br0" timeOffset="172676.4313">7897 13353,'0'0,"0"0,0 0,0 0,0 0,0 0,0 0,0 0,0 0,0 0,0 0,0 0,0 0,-58 77,19-19,10 9,10-9,9 9,1 10,9-10,0-19,9 10,-9-10,10-10,0 1,-1-11,1-8,0-1,9 0,10 0,10-9,19-10,0-10,-19 1,0-20,0 0,-10-9,9-20,-9 0,-9 10,-10 0,-1 10,-9-1,0 11,-9-1,-1 9,0 1,0 0,1 0,-1 0,0 9,-19-9,-9 0,-1-1,-10 1,1 0,-20 0,-39 0,11 28</inkml:trace>
  <inkml:trace contextRef="#ctx0" brushRef="#br0" timeOffset="173556.9195">3702 15688,'0'0,"0"0,0 0,0 0,0 0,0 0,0 0,0 0,96-29,-8 10,-11-1,10 1,30-10,-1-9,-19 9,0 0,9 1,49-21,-29 21,0-20,29-10,10 20,-20 9,11 0,37 0,-47 10,9-10,77 0,-48 10,10-10,48 0,-67 1,19-1,-10 0,-29 0,-20 0,21-9,-40 19,10-10,-10-10,0 11,-19-1,-10 10,-9-10,-10 0,-10 10,-19 9,-10 0,-10 10,-9-9,0 9,-1 0,-9 0,0 0,10 9</inkml:trace>
  <inkml:trace contextRef="#ctx0" brushRef="#br0" timeOffset="175194.8056">8440 15227,'0'0,"0"0,0 0,0 0,0 0,0 0,0 0,0 0,0 0,0 0,0 0,0 0,0 0,0 0,0 0,0 0,0 0,0 0,0 0,0 0,0 0,0 0,0 0,0 0,0 0,0 0,0 0,0 0,0 0,0 0,0 0,-78 0,30 0,9 0,10 0,0 9,0 1,0-1,10 1,-1 0,-9 9,10 0,-1 10,1-10,0 0,-1 0,11 1,-1-1,0 0,1-9,9 9,0 0,0-9,0 9,0-9,0-1,0 1,0-1,0 11,0-11,0 1,0-1,9 1,1 0,0-1,-1 1,1-1,9 11,1-1,-11-10,1 1,9 0,1-1,-1 1,1 0,-1-1,0 1,1-1,-1 1,1-10,-1 0,0 0,1 0,-1 0,0 0,1 0,-1-10,1 10,-1 0,-9-9,-1-1,11 1,-1-1,0 0,1 1,-1-1,1-9,-11 9,1 1,0-1,-1-9,11 9,-11 1,1-11,0 1,0 0,-1 0,11-10,-11 10,1 0,0-10,-10 19,0-9,9 0,-9 9,0-9,0 0,0-1,0 1,0 0,0 9,-9-9,-1 0,0 0,1 0,-1-1,0 1,-9 0,-10-10,9 10,1 0,0-1,-10 1,9 0,-9 0,0 0,0 9,0 0,-10 1,-38 18,-30 30,0 9</inkml:trace>
  <inkml:trace contextRef="#ctx0" brushRef="#br0" timeOffset="176585.4514">7297 15265,'0'0,"0"0,0 0,0 0,0 0,0 0,0 0,0 0,0 0,0 0,0 0,0 0,0 0,0 0,0 0,0 0,0 0,0 0,0 0,0 0,0 0,0 67,0-9,0 9,9 0,1 10,0-10,-1-9,-9-10,10 0,-10 0,0 0,0-9,0-20,0 0,0 0,0-9,0 9,0-9,0-1,0 1,0-10,0 0,0 0,0 10,0-10,0 0,0 19</inkml:trace>
  <inkml:trace contextRef="#ctx0" brushRef="#br0" timeOffset="178492.1482">6628 15255,'0'0,"0"0,0 0,0 0,0 0,0 0,0 0,0 0,0 0,0 0,0 0,0 0,0 0,0 0,0 0,-78 0,20 0,10 10,9-10,10 10,-10-1,10 1,0-1,0 11,0-1,0 10,0-1,0 11,0-1,0 10,9 0,11 0,9 0,0 0,0 1,9-1,1 19,0-10,9-18,0-1,1 1,-11-1,11-9,-1 0,1 0,-1-10,10 0,10-9,0-1,-1-9,11 0,-10-9,-1-1,-18-9,-1 0,0-1,1 1,-10 0,-1 0,1 0,0-10,-1 0,1 0,0-9,-10-1,0 1,0 9,-10-9,0-10,1 19,-1 0,0 0,1 0,-1 10,-10 0,1 0,0-1,-1 1,1 0,0 0,-1 0,1 9,-1 0,1-9,-10 10,-58-40</inkml:trace>
  <inkml:trace contextRef="#ctx0" brushRef="#br0" timeOffset="179065.5139">4767 14938,'0'0,"0"0,0 0,0 0,0 0,0 0,0 0,0 0,0 0,0 0,49 116,-20-59,-10-9,-9 0,0-9,-1-10,1 9,-10-9,0 19,0 10,0-1</inkml:trace>
  <inkml:trace contextRef="#ctx0" brushRef="#br0" timeOffset="181090.7088">5581 15774,'0'0,"0"0,0 0,0 0,0 0,0 0,0 0,0 0,0 0,0 0,0 0,0 0,0 0,0 0,0 0,0 0,0 0,0 0,-87-29,39 20,9 9,0 0,1 9,-1 1,10 9,0 0,-10 10,10 0,0 9,9 1,1-1,9 1,1-10,-1 19,0-29,10 19,0 1,10-11,0 1,-10-10,9 1,1-11,0 1,-1-1,11 1,-1 0,10-10,0 0,10 0,-10-10,0 0,-9 1,-1-1,10-19,-10 10,1-10,-11 10,1 0,0 0,-1-10,-9 0,0 0,0 1,-9-21,-1 21,0-1,1 10,-1-1,0 1,1 10,-1-1,0 0,1 1,-1-1,0 1,1-1</inkml:trace>
  <inkml:trace contextRef="#ctx0" brushRef="#br0" timeOffset="184229.1375">3188 16053,'0'0,"0"0,0 0,0 0,0 0,0 0,0 0,0 0,0 0,0 0,0 0,0 0,0 0,0 0,0 0,0 0,0 0,0 0,0 0,0 0,0 0,0 0,0 0,0 0,0 77,10-10,-1-19,1 0,0 0,-1 0,1 10,0-1,0-18,-1-1,1-9,0 9,-10-18,0-11,0 1,0-1,0 1,0-10,0 0,0 0,0 0,0 0,0 0,0 0,0 0,0 0,0-10,0 1,0-10,9-1,1-18,0-1,-10-9,0 10,0 0,0 9,0 0,0 10,0 0,0-10,-10-19,0 19</inkml:trace>
  <inkml:trace contextRef="#ctx0" brushRef="#br0" timeOffset="190924.3279">5300 16716,'0'0,"0"0,0 0,0 0,0 0,0 0,0 0,0 0,0 0,0 0,0 0,0 0,0 0,0 0,0 0,0 0,0 0,0 0,0 0,0 0,88 0,-21 0,11-10,0 0,28 1,10-10,-9-1,-10-8,0-1,19-10,20 1,-39 9,-10 10,0 0,10-1,48 1,-28 0,-11 19,20-29,10 0,-20 0,-9 1,9 8,-29-8,20 18,-10-28,-20 18,-19 11,0-10,-9 9,-1 0,-9 1,10-1,-11 1,11-1,-10 0,-10 1,-10 9,0-10,1 1,-1 9,-9 0,0 0,-10 0,0 0,0 0,0 0,0 0,0 0,0 0,0 0,0 0</inkml:trace>
  <inkml:trace contextRef="#ctx0" brushRef="#br0" timeOffset="193247.8038">7636 16965,'0'0,"0"0,0 0,0 0,0 0,0 0,0 0,0 0,0 0,0 0,0 0,0 0,0 0,0 0,0 0,0 0,0 0,0 0,0 0,0 0,0 0,0 0,0 0,0 0,0 0,68-67,-10 9,0 10,19 10,-9 0,0-1,-20 10,1 1,-10 8,-10 11,-10-1,1 0,-11 10,1 0,0 0,-10-9,0 9,0 0,0 0,9 0,-9 0,0 0,10 19,-10-9,0-1,10 20,-10 10,0-11,-10 20,0-28,-9 28,0 38,-20-9,0-29,-9 29,9-20,0 1,0 19,10-29,0-19,10 0,9-20,0 1,1-1,-1 1,0 0,1-10,9 9,0-9,0 0,0 0,0 0,0 0,0 0,0 0,0 0,0 0,0 10,0-10,19 0,29 0,30 0,-1-10,20-19,10 1,9-20,1 0,-21-10,-18 20,-1-1,-28 1,-10 9,-1 10,-18-1,-1 11,-9-1,0 10,-10 0,0-9,0 9,0 0,0 0,0 0,0 0,0-10</inkml:trace>
  <inkml:trace contextRef="#ctx0" brushRef="#br0" timeOffset="194460.9659">3149 16994,'0'0,"0"0,0 0,0 0,0 0,0 0,0 0,0 0,0 0,0 0,0 0,-145 67,58-28,38-10,1-1,9-8,0-1,10 0,10-9,-1-1,1 1,9 0,1-10,-1 0,10 0,0 0,10 0,19-10,10-9,-1-10,11 0,9-9,0-1,10 1,9-1,20-9,-19 0,-1 10,1-10,-1 9,-9 11,10-1,-1-10,1 11,-30-1,1 0,-11 10,1-1,0 1,-10 10,-10-1,-9 0,0 1,-1-1,-9 10,0 0,0 0,0 0,0 0,0 0,0 0,10 0</inkml:trace>
  <inkml:trace contextRef="#ctx0" brushRef="#br0" timeOffset="196809.8466">5475 16706,'0'0,"0"0,0 0,0 0,0 0,0 0,0 0,0 0,0 0,0 0,0 0,0 0,0 0,0 0,0 0,0 0,0 0,0 0,0 0,0 0,0 0,0 0,0 0,0 0,0 0,0 0,77-10,-18-9,-1 0,29 9,0 1,-9-1,-20 1,0-11,0 11,0-11,0 11,20-10,-1-1,-9 1,-10 0,0 9,1-9,-1 0,19 9,10-9,1 0,-11 0,-9 0,-10-1,20-9,-1 10,1 0,-1-19,-19 18,1 1,-1-10,-10 10,1 0,-11 0,1 0,0 9,9-9,1 9,9 1,-10-1,-9 0,-10 1,0-1,-9 0,-1 1,-9 9,9-10,-9 1,-1-1,1 10,0-10,9 10,-9 0,9-9,-9 9,0-10,-1 10,1-9,0 9,-1 0,-9 0,0 0,0 0,0 0,0 0,0 0,0 0,0 0,0 0,0 0,0 0,0 0,0 0,0-10</inkml:trace>
  <inkml:trace contextRef="#ctx0" brushRef="#br0" timeOffset="198680.1505">4196 17302,'0'0,"0"0,0 0,0 0,0 0,0 0,0 0,0 0,0 0,0 0,0 0,0 0,0 0,0 0,0 0,0 0,0 0,0 0,0 0,0 0,0 0,0 0,0 0,0 0,0 0,0 0,0 0,0 0,0 0,0 0,0 0,9 67,1-10,0-18,0-1,-1 1,1-10,0-1,-1 1,1 0,0 0,-1-10,1 0,-10 0,0 1,0-1,0-9,0-1,0-9,0 10,0-1,0 1,10 0,-10-10,0 9,0 1,0-1,0 1,0-10,0 10,0-10,0 0,0 0,0 0,0 0</inkml:trace>
  <inkml:trace contextRef="#ctx0" brushRef="#br0" timeOffset="407022.8602">10775 13949,'0'0,"0"0,0 0,0 0,0 0,0 0,0 0,0 0,0 0,0 0,-126 0,29 0,30 0,-1 0,0 19,20 0,-1 1,1-1,9 0,0 10,10 0,0 9,0 10,9 0,11 10,9 9,9-19,11 19,-10-19,9 0,10-9,0-1,0-9,0 0,0 0,0-1,10 1,-10-10,10 1,9-11,1-9,-1 0,-9-9,0-1,-20-19,-9 0</inkml:trace>
  <inkml:trace contextRef="#ctx0" brushRef="#br0" timeOffset="407295.6319">9961 14458,'0'0,"0"0,0 0,0 0,0 0,0 0,0 0,68-10,48-9,-19 0,0-10,-10 20,20-1,-20 0,-19-9,-10-19</inkml:trace>
  <inkml:trace contextRef="#ctx0" brushRef="#br0" timeOffset="407639.381">10998 13958,'0'0,"0"0,0 0,0 0,0 0,0 0,0 0,0 0,0 0,0 0,29 68,0-11,20 11,9 8,19 21,-9-21,-10-18,1 19,-11-19,0-10,11 0,-1-20,-20-28,-8-19</inkml:trace>
  <inkml:trace contextRef="#ctx0" brushRef="#br0" timeOffset="407906.2466">11735 13949,'0'0,"0"0,0 0,0 0,0 0,0 0,0 0,0 0,-88 67,11 10,-1 0,1 19,-1 0,20 0,10-19,-1 0,1-10,-1 0,1 10,9-39</inkml:trace>
  <inkml:trace contextRef="#ctx0" brushRef="#br0" timeOffset="408253.3051">10504 15601,'0'0,"0"0,116-19,1 9,28-18,-9-1,-1-10,-38 1,0-1,0 1,-29 0,9-10,-19 9,-19 1</inkml:trace>
  <inkml:trace contextRef="#ctx0" brushRef="#br0" timeOffset="408424.8439">12277 14141,'0'0,"0"0,0 0,0 0,0 0,0 0,0 0,0 0</inkml:trace>
  <inkml:trace contextRef="#ctx0" brushRef="#br0" timeOffset="408526.5712">12364 14266,'0'0,"0"0,0 0,0 0</inkml:trace>
  <inkml:trace contextRef="#ctx0" brushRef="#br0" timeOffset="418323.4958">12035 15774,'0'0,"0"0,0 0,0 0,0 0,0 0,0 0,0 0,0 0,0 0,0 0,0 0,0 0,0 0,0 0,0 0,0 0,0 0,0 67,10-19,-1 0,1 0,-10-9,10 19,-10-10,9 0,-9-10,10 0,-10-9,0-10,0 10,0-9,0-1,0 0,0 0,0-9,0-1,0 1,0 0,0-10,0 9,0-9,0 0,0 0,0 19,10-9,0 19</inkml:trace>
  <inkml:trace contextRef="#ctx0" brushRef="#br0" timeOffset="421222.6668">12820 15438,'0'0,"0"0,0 0,0 0,0 0,0 0,0 0,0 0,0 0,0 0,0 0,0 0,0 0,0 0,0 0,0 67,0-9,0-20,0-19,0 20,0-20,0 10,0-20,0 11,0-20,0 19,0-9,0-1,10 10,-1-9,-9 0,0-1,0 1,10 9,-10-19,10 19,-1 0,-9-9,10 9,0 0,-1 1,1 18,0-9,0 0,-1 0,1 9,-10-9,0 0,0-10,0 0,10 0,-10-9,0-1,0 1,0 0,0-10,0 9,0 1,0-1,0-9,0 0,0 0,0 0,0 0,0 0,0 10,0-10,0 0,0 0,0 0,0 0,0 0,0 0,0 0,0 0,0 10,0-10,0 0,0 0,0 0,0 0,0 0,0 9,0 1,0-10,0 0,0 0,0 0,0 0,0 0,0 0,0 0,0 0,0 0,0 0,0 0,0 0,0 0,0 0,0 0,0 0,0 0,0 0,0 0,0 0,0 0,0 0,0 0,0 0,0 0,0 0,0 0,0 0,0 0,0 0,0 0,0 0,0 0,0 0,0 0,0 0,0 0,0 0,0 0,0 0,0 0,0 0,0 0,0 0,0 0,0 0,0 0,0 0,0 0,0 0,0 0,0 0,0 10,0-1,0-9,0 0,0 0,0 0,0 0,0 0,0 0,0 0,0 0,0 0</inkml:trace>
  <inkml:trace contextRef="#ctx0" brushRef="#br0" timeOffset="422545.8645">13789 15620,'0'0,"0"0,0 0,0 0,0 0,0 0,0 0,0 0,0 0,0 0,0 0,0 0,0 0,0 0,0 0,0 0,0 0,0 0,-78-9,30 9,9 0,10-10,10 10,-10 0,0 0,9 10,1-10,-1 9,1 1,-10 19,10-10,-1 10,1 0,-1 28,1-9,9 0,10 10,0-10,0-9,0-1,0 0,10 10,9 0,1-19,9 19,-19-29,9 1,0-11,1 1,-1 0,1-1,-1 1,0-10,1 9,-1-9,0 0,10-9,-9-1,-1-9,10-10,-9 0,-1 0,-9 10,-1 0,1 0,0 0,0-1,-1 1,1-19,-10 19,0-1,0-18,0 9,-10 0,1 0,-1 10,0 0,0-10,1 10,-1 0,0 9,1 1,-1-1,0 0,1 1,-1-1,0 1,10-1,0 0,-19 1</inkml:trace>
  <inkml:trace contextRef="#ctx0" brushRef="#br0" timeOffset="423011.8737">14128 15303,'0'0,"0"0,0 0,0 0,0 0,0 0,0 0,0 0,0 0,0 0,0 0,0 0,0 0,10 77,-1 19,1-38,0 0,9 18,1-8,-11-11,1 1,0 0,-1-1,1 1,0-20,-10 1,0-20,0 10,0-10</inkml:trace>
  <inkml:trace contextRef="#ctx0" brushRef="#br0" timeOffset="424592.6336">18062 7733,'0'0,"0"0,0 0,0 0,0 0,0 0,0 0,0 0,0 0,0 0,0 0,0 0,0 0,0 0,0 0,0 0,0 0,0 0,0 0,0 0,0 0,0 0,-9 77,9-48,0 0,0 28,0-18,9 9,-9-38,0-1,0 20,0-29,0 29,0-20,-9 11,9-1,0-19,0 0,0 0,0 0,0 9,0-9,0 10,0-10,0-10</inkml:trace>
  <inkml:trace contextRef="#ctx0" brushRef="#br0" timeOffset="425980.0742">19332 7762,'0'0,"0"0,0 0,0 0,0 0,0 0,0 0,0 0,0 0,0 0,0 0,0 0,0 0,0 0,0 0,-20 106,11 0,9-106,0 38,0 39,0-39,0-9,0-19,0 9,0 0,0-9,-10-10,10 0,0 9,0 1,0-10</inkml:trace>
  <inkml:trace contextRef="#ctx0" brushRef="#br0" timeOffset="427950.0233">20417 7801,'0'0,"0"0,0 0,0 0,0 0,0 0,0 0,0 0,0 0,0 0,0 0,-58 105,38-76,1 0,0 48,19 0,0-58,9 10,1 9,0-28,-1 9,1-9,0 9,-10-19,9 9,-9 1,0-10,0 0,0 0,0 0,10 0,-10 0,0 0</inkml:trace>
  <inkml:trace contextRef="#ctx1" brushRef="#br0">20320 7849,'18'0,"-1"0,1 0,0 0,-1 0,1 0,-1 0,1 0,0 0,-1 0,1 0,0 0,-18 18,0 0,0-1,0 1,0-1,0 1,0 0,0-1,0 1,0 17,0-17,0 0,0-1,0 1,0 0,0-1,0 1,-18-18,0 0,18 17,-17-17,-19 0,19 18,-1-18,1 0,-1 0,0 0,1 0,-1 0,0 0</inkml:trace>
  <inkml:trace contextRef="#ctx1" brushRef="#br0" timeOffset="1640.1422">21608 7708,'0'18,"17"-1,1 19,-18-1,0-17,0-1,0 1,0 0,0-1,0 1,0-1,0 1,0 0,0-1,0 1,0 0,0-1</inkml:trace>
  <inkml:trace contextRef="#ctx1" brushRef="#br0" timeOffset="14022.9729">16140 6791,'-18'0,"0"0,1 0,-1 0,0 0,1 0,-1 18,18-1,-18-17,1 0,17 18,0 0,0-1,0 1,0-1,0 1,0 0,0-1,0 1,0 0,0-1,0 1,17-18,-17 18,18-18,0 0,-1 0,1 0,0 0,-1 0,1 0,0 0,-1 0,1 0,-1 0,-17-18,0 0,0 1,0-1,0 0,0 1,0-1,0 0,0 1,-17 17,17-18,-18 18,1 0</inkml:trace>
  <inkml:trace contextRef="#ctx0" brushRef="#br0" timeOffset="452646.501">14118 9098,'0'0,"0"0,0 0,0 0,0 0,0 0,0 0,0 0,0 0,0 0,0 0,0 0,-87 0,39 0,19 0,0 9,0 1,9-10,1 9,-1 1,1 9,0 10,-1 19,11-10,-1-9,10 0,0 0,0-10,0 10,0-19,10 18,-1-8,1 8,0-8,-1-1,1-10,0 1,-1 0,11-1,-1 1,10-1,0 1,-9-10,-1 0,0-10,1-9,-1 0,1 0,-1 0,-9-1,-1 11,1-10,0 9,-1 0,-9 1,0-1,0 1,0-11,0 11,0-1,-9-9,-1 0,-9-1,-10-8,-1 8,1 1,-9 10,-11 9</inkml:trace>
  <inkml:trace contextRef="#ctx0" brushRef="#br0" timeOffset="455730.3155">15349 8723,'0'0,"0"0,0 0,0 0,0 0,0 0,0 0,0 0,0 0,0 0,0 0,0 0,0 0,0 0,0 0,0 0,0 0,0 0,0 0,0 0,0 0,0 0,0 0,10 96,-10-38,0-20,0 0,9 10,-9-38,0 0,0 9,0-10,0 1,0 0,0-1,0 11,0-20,0 9</inkml:trace>
  <inkml:trace contextRef="#ctx0" brushRef="#br0" timeOffset="461125.5545">15630 10327,'0'0,"0"0,0 0,0 0,0 0,0 0,0 0,0 0,0 0,0 0,0 0,0 0,0 0,0 0,0 0,0 0,0 0,0 0,0 0,0 0,0 0,0 0,0 0,0 0,0 0,0 0,-58 67,29-38,0 29,9-10,1-10,9 1,1 9,-1 0,10-10,0 1,10-1,-1 1,1-20,0-10,-1 1,1 0,0-1,9 1,10-10,0 0,-9 0,18-10,-9 1,1-1,-1-9,0-10,0 0,-10-9,1 9,-1-10,-9 1,9-20,-9 10,-1 10,-9-10,0 9,-9 20,9 0,-10 0,-9 0,-1-1,1 1,-1 10,-9-11,-19 1,-1 29,-9 9,0 19,-10 20</inkml:trace>
  <inkml:trace contextRef="#ctx0" brushRef="#br0" timeOffset="463045.3459">12461 10567,'0'0,"0"0,0 0,0 0,0 0,0 0,0 0,0 0,0 0,0 0,0 0,0 0,0 0,0 0,0 0,0 0,0 0,0 0,0 0,0 0,0 0,0 0,0 0,0 0,0 0,0 0,0 77,0-10,0 1,0-30,0 1,0-1,0 10,0-10,0 1,0-10,0 9,0-19,0-9,0 9,0-9,0-1,0-9,0 0,0 10,0-10</inkml:trace>
  <inkml:trace contextRef="#ctx1" brushRef="#br0" timeOffset="39180.9082">16104 14058,'0'-17,"-17"17,-1 0,0 0,1 0,17 17,-18 1,18-1,0 1,-18 0,18-1,0 1,0 0,0-1,0 1,0 0,0-1,0 1,18-1,-18 1,18-18,-1 0,1 0,0 0,-1 0,1 0,0 0,-1 0,1 0,-1-18,-17 1,0-1,0 1,0-19,0 19,0-1,0 0,0 1,0-1,0 0,0 1,0-1,-17 18,-1 0</inkml:trace>
  <inkml:trace contextRef="#ctx1" brushRef="#br0" timeOffset="42550.7066">16475 14058,'0'18,"0"-1,0 1,0 0,0-1,0 1,0 0,0-1,0 1,0 0,0-1,0 1</inkml:trace>
  <inkml:trace contextRef="#ctx1" brushRef="#br0" timeOffset="44487.484">16722 14076,'0'17,"0"1,0 0,0-1,0 1,0 0,0-1,0 1,0 0,0-1,0 1,0-1</inkml:trace>
  <inkml:trace contextRef="#ctx1" brushRef="#br0" timeOffset="46805.6524">17057 14005,'-18'0,"1"0,-1 0,18 18,0 0,0-1,-18-17,18 18,-17-1,17 1,0 0,0-1,0 1,0 0,0-1,0 1,0 0,0-1,0 1,17-18,-17 17,18-17,0 0,-1 0,1 18,-1-18,1 0,0 0,-18-18,0 1,0-1,0 1,0-1,0 0,0 1,0-1,0 0,0 1,-18-1,18 0,-18 18,18-17,-17 17,17-18,0 1,-18 17</inkml:trace>
  <inkml:trace contextRef="#ctx0" brushRef="#br0" timeOffset="485248.4343">12374 16687,'0'0,"0"0,0 0,0 0,0 0,0 0,0 0,0 0,0 0,0 0,-97 19,49-19,19 0,0 0,0 10,0-1,9 1,1-1,-10 30,0-20,9 0,1 20,0-1,9-9,10 9,0-9,10 29,-1-20,11 10,-1-9,0-1,1 1,-1-20,0 0,11-9,8-1,1-9,-10 0,-9-19,-1 9,0-9,1-10,-1 1,0-1,-9 9,0-18,-1 0,-9 9,0 0,-9 10,-1-39,0 29,1-9,-11 9,1-19,0 19,-1 10,1-10,9 20,0-1,1 0</inkml:trace>
  <inkml:trace contextRef="#ctx0" brushRef="#br0" timeOffset="485884.9507">12956 16495,'0'0,"0"0,0 0,0 0,0 0,0 0,0 0,0 0,0 0,0 0,19 76,-9-37,-10-20,0 0,9 20,-9-10,0-10,10 19,-10-9,10 9,-10-18,0-1,9 10,-9-20,0-9</inkml:trace>
  <inkml:trace contextRef="#ctx0" brushRef="#br0" timeOffset="486291.499">13585 16447,'0'0,"0"0,0 0,0 0,0 0,0 0,0 0,0 0,0 0,0 0,0 0,0 0,10 76,0 1,-1-29,11 29,-10-48,-1 29,1 19,9 38,20-38,0-20</inkml:trace>
  <inkml:trace contextRef="#ctx0" brushRef="#br0" timeOffset="487010.6915">14506 16264,'0'0,"0"0,0 0,0 0,0 0,0 0,0 0,0 0,0 0,0 0,-97 38,29 11,20-11,-1 10,20 10,0-20,0 29,10-28,19-1,0 1,9-11,1 11,19 18,-9-28,18 0,1 0,0-10,0-9,-1-10,1-10,0-9,-20-10,10 0,-9 10,-11 0,1 0,0-20,-10 20,0 0,0-10,0 10,-10-10,0 10,-9-10,0 10,9-1,-19-18,10 0</inkml:trace>
  <inkml:trace contextRef="#ctx0" brushRef="#br0" timeOffset="487976.9479">11773 17849,'0'0,"0"0,0 0,0 0,0 0,68-29,0 1,10 8,-1 1,10 0,1 0,8-1,-18 1,19 0,19 0,0 0,1-1,-30 11,10-1,19-9,0 0,-9 0,9-10,0 0,1 0,38-9,-58 18,9-8,40-30,-1 39,-29 0,20-20,19-19,-19 10,-30 10,20-20,-19 10,9 20,-19-1,-19-10,-20 30,-10-11,-9 11,-10-1,-10 1,-9-1,0 0,-1 1,-9 9,0 0</inkml:trace>
  <inkml:trace contextRef="#ctx0" brushRef="#br0" timeOffset="488966.3147">15039 17225,'0'0,"0"0,0 0,0 0,0 0,0 0,0 0,0 0,0 0,0 0,0 0,0 0,0 0,-10 67,1-29,9 1,0-1,0 1,0-1,9 1,1-1,0 0,-1 10,1-19,0 0,-1 9,1 1,-10-10,0-20,0 1,0-10,0 19,0-19,0 0,-10 0</inkml:trace>
  <inkml:trace contextRef="#ctx0" brushRef="#br0" timeOffset="489728.912">14206 17378,'0'0,"0"0,0 0,0 0,0 0,0 0,0 0,0 0,0 0,0 0,0 0,0 0,0 0,0 0,9 77,1-19,9 38,-9-58,0 20,-1-10,1 0,0-9,-1-1,1 0,0-9,-10 10,0-20,10-10,-10 1,0-10,9-10</inkml:trace>
  <inkml:trace contextRef="#ctx0" brushRef="#br0" timeOffset="491130.7964">13556 17571,'0'0,"0"0,0 0,0 0,0 0,0 0,0 0,0 0,0 0,0 0,-87 57,29-9,10-9,9-1,10 20,9-39,11 19,-1 1,10 9,10-10,9 1,-9-20,9 19,10-9,-9-10,9 1,-10-11,10-9,-10 0,1 0,-1-9,10 9,-9 0,-1-10,-9 0,-1-9,1 10,-10-1,0 0,0-9,10-10,-1 0,-9 10,0 0,0-19,0 18,0 11,0-1,0-9,-9 0,-1 0,0-1,1 1,-1 10,0-11,10 11,-9-1,-1 0,0 1</inkml:trace>
  <inkml:trace contextRef="#ctx0" brushRef="#br0" timeOffset="491713.7388">12268 17426,'0'0,"0"0,0 0,0 0,0 0,0 0,0 0,0 0,29 87,0-10,-10 19,10 0,-19-67,-10 0,0-29</inkml:trace>
  <inkml:trace contextRef="#ctx0" brushRef="#br0" timeOffset="493576.9053">12742 17840,'0'0,"0"0,0 0,0 0,0 0,0 0,0 0,0 0,0 0,0 0,0 0,0 0,0 0,-77 9,19 10,19-19,10 10,10-10,-1 0,10 0,-9 10,9-1,1 1,-1 9,0-9,1-1,9 20,0 0,0 0,0 0,19 9,-9-9,-1 0,1-10,0 0,-1 0,11 0,-10-9,9 9,-9-9,9-1,-9-9,9 0,0 0,1 0,-1 0,-9 0,0-9,-1-1,1 1,0-1,-1 0,-9 1,0-1,0-9,0 0,0-20,0 11,0 8,0 1,0 0,0 0,0 9,-9-9,9 0,-10 9,0 0,1 1,-1-1,0 1,-9-11,-30 1,1 0,9 0</inkml:trace>
  <inkml:trace contextRef="#ctx0" brushRef="#br0" timeOffset="494309.2311">10930 17494,'0'0,"0"0,0 0,0 0,0 0,0 0,0 0,0 0,0 0,0 0,0 0,0 0,0 0,0 0,0 0,0 0,0 0,0 0,20 96,-11-19,1-29,0 0,-1 0,1-10,0-19,0 10,-10-19,9 9,1 0,9 10</inkml:trace>
  <inkml:trace contextRef="#ctx0" brushRef="#br0" timeOffset="496230.7762">15630 17388,'0'0,"0"0,0 0,0 0,0 0,0 0,0 0,0 0,0 0,0 0,0 0,0 0,0 0,78-29,18 10</inkml:trace>
  <inkml:trace contextRef="#ctx0" brushRef="#br0" timeOffset="497192.9434">15688 17916,'0'0,"0"0,0 0,0 0,0 0,0 0,0 0,0 0,78-67,19 0,-10 28</inkml:trace>
  <inkml:trace contextRef="#ctx0" brushRef="#br0" timeOffset="500290.0683">16522 17215,'0'0,"0"0,0 0,0 0,0 0,0 0,0 0,0 0,0 0,0 0,9 67,1-9,0-10,9 29,-9-48,9 28,-9-9,-1-9,1-1,0 10,-1 0,1 10,0-29,-10 0,0-10,0-19,0 0,0 9,0 1,0 0,0-1,0 1,0-10,0 0,0 0,0 0,0 0,0 0,0 0,0 0</inkml:trace>
  <inkml:trace contextRef="#ctx0" brushRef="#br0" timeOffset="501192.0889">17219 17330,'0'0,"0"0,0 0,0 0,0 0,0 0,0 0,0 0,0 0,0 0,0 0,0 0,0 0,0 0,0 0,0 0,0 0,0 0,78-9,-30-1,1 1,28 9,-28-29,-1-10,-9 39,-10 10,-10-10,10-19,10 28,-39-9,0 0,0 0,0 0,10-19,-10 19,0 0,9 0,-9 0,0 0,0 19,0-9,0 9,-9 20,-11-1,1 0,0-9,9-19,-9-10,-20 38</inkml:trace>
  <inkml:trace contextRef="#ctx0" brushRef="#br0" timeOffset="501949.9602">17888 17897,'0'0,"0"0,0 0,0 0,-87 29,38 0,10-10,10-9,0-1,10-9,-1 0,-9-9,0-1,10 0,0 1,-1-1,1 20,-1-10,1 0,-10 0,-10-10,0 1</inkml:trace>
  <inkml:trace contextRef="#ctx1" brushRef="#br0" timeOffset="77170.8386">17674 17533,'18'0,"-18"18,35-18,-17 0,-18 17,0 1,17 0,19-18,-36 17,35 1,-17 0,-1-18,1 17,-1 1,1-18,0 0,-18 17,17-17,-17 18,0 0,18-18,-18 17,0 1,18-18,-18 18,0-1,0 1,0 0,0-1,0 1,0-1,0 1,-36-18,1 0,0 0,0 0,-1 0,19 0,-19 0,19 0,-1 0,0 0,1 0,-1 0,1 0,-1 0,0 0,1 0,-1 0,0 0</inkml:trace>
  <inkml:trace contextRef="#ctx0" brushRef="#br0" timeOffset="533856.7821">9545 16898,'0'0</inkml:trace>
  <inkml:trace contextRef="#ctx0" brushRef="#br0" timeOffset="541262.4074">7093 16879,'0'0,"0"0,0 0</inkml:trace>
</inkml:ink>
</file>

<file path=ppt/ink/ink107.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1T08:45:32.907"/>
    </inkml:context>
    <inkml:brush xml:id="br0">
      <inkml:brushProperty name="width" value="0.05292" units="cm"/>
      <inkml:brushProperty name="height" value="0.05292" units="cm"/>
      <inkml:brushProperty name="color" value="#FF0000"/>
    </inkml:brush>
  </inkml:definitions>
  <inkml:trace contextRef="#ctx0" brushRef="#br0">1483 4851,'0'0,"0"0,0 0,0 0,0 0,0 0,0 0,0 0,0 0,0 0,0 77,0-19,0-1,0 1,0 0,0-1,0 11,0 9,0-1,0-8,0 8,-10 1,10-9,0 8,0-18,0-10,0-9,0-20,0 0,0-9,0-1,0-9,0 0,0 0,-10 0,1-9,-1-11,10-28,-29-38,9-20,1-38,9 38,1 10,-11 10,11 9,-11 0,10 0,1 10,-1 9,10 10,0 0,0 20,0-1,0 10,0-1,0 11,0-1,0 0,0 1,0-1,0 10,0 0,0 0,10 0,9 19,30 10,-20 10,29 18,29 11,-29-1,10 0,-10 10,0 0,-9 0,-1 0,-9-10,-10-19,0-10,-10 1,1-11,-10-8,-1-11,1 1,-10 0,0-1,0-9,0 0,0 0,0 0,0 0,0 0,0 0,0-9,-10-1</inkml:trace>
  <inkml:trace contextRef="#ctx0" brushRef="#br0" timeOffset="320.8944">1492 5370,'0'0,"0"0,0 0,0 0,0 0,0 0,0 0,0 0,0 0,0 0,0 0,78-58,-1 1,-9-1,0 10,0 0,-20 10,30-1</inkml:trace>
  <inkml:trace contextRef="#ctx0" brushRef="#br0" timeOffset="918.2169">2510 4957,'0'0,"0"0,0 0,0 0,0 0,0 0,0 0,77-58,-19 20,-9 0,-10-1,9 1,-9-1,9-9,1 0,9-9</inkml:trace>
  <inkml:trace contextRef="#ctx0" brushRef="#br0" timeOffset="1390.3608">3382 3843,'0'0,"0"0,0 0,0 0,0 0,0 0,0 0,29 96,0-19,0-1,10 21,-10-21,0 1,-10-10,1-9,-1 0,-9-1,-1-9,1-9,0-10,0 9,-10-19,0-9,0 0,0-1,0 1,0-1,0-9,0 0,0 0,0 0,0 0,0 0,0-19</inkml:trace>
  <inkml:trace contextRef="#ctx0" brushRef="#br0" timeOffset="2107.3607">3411 3814,'0'0,"0"0,0 0,0 0,0 0,0 0,0 0,0 0,0 0,0 0,0 0,68-48,0 9,-10 20,10 0,-10 19,-20 0,-9 10,-9 9,-1 19,1 20,-20-1,-29 20,-10-9,0-11,0 1,10-20,10-9,-1-10,1-9,0 0,9-1,0-9,1 0,-1 0,0 0,10 0,0 0,0-9,10-1,9 0,39-9,30 0,-11 0,-19 9,0 10,1 0,-11 10,-9-1,-10 11,-10-11,1 10,-1 10,-9 10,-10 9,-20 0,-9 0,0-10,0 1,0-11,0-8,0-1,10-10,-11 11,1-11,0 1,0-1,10 1,-1-10,11 0,-1 0</inkml:trace>
  <inkml:trace contextRef="#ctx0" brushRef="#br0" timeOffset="3211.0901">1424 8483,'0'0,"0"0,0 0,0 0,0 0,0 0,0 0,0 0,0 0,0 0,-29-87,0-18,20-1,-20 0,9 1,1-20,9-10,10 20,0 28,-19 20,19 10,0 8,0 21,0 8,0 1,0 10,0-1,19 0,-19 1,29-1,20 1,-20 9,29 9,-10 10,10 10,1 10,-11-1,-9 1,0-1,9 29,0-9,-9-10,0 0,-10-10,-10 1,1-10,-1-1,-9-8,0-1,-1 0,1-9,0-1,-1 1,1-1,-10 1,0 0,0-10,0 9,0 1</inkml:trace>
  <inkml:trace contextRef="#ctx0" brushRef="#br0" timeOffset="3493.7794">1405 8108,'0'0,"0"0,0 0,0 0,0 0,0 0,0 0,97-125,-29 48,-10 10,10 0,-29 0,9 9</inkml:trace>
  <inkml:trace contextRef="#ctx0" brushRef="#br0" timeOffset="4035.2063">2006 7743,'0'0,"0"0,0 0,0 0,0 0,0 0,0 0,0 0,0 0,0 0,0 0,77-48,-19 10,1-11,-11 1,1 0,-1 0,-9 10,0 0,-1-11,1 1,-10 0</inkml:trace>
  <inkml:trace contextRef="#ctx0" brushRef="#br0" timeOffset="4353.0926">2180 7147,'0'0,"0"0,0 0,0 0,0 0,49 87,-1-10,-9 0,0 9,-1-9,1-20,-10-8,0-11,0-9,-9-10,-1-9,1-1,-11-9</inkml:trace>
  <inkml:trace contextRef="#ctx0" brushRef="#br0" timeOffset="5275.1705">3266 6590,'0'0,"0"0,0 0,0 0,0 0,0 0,0 0,0 0,0 0,0 0,0 0,0 0,-88-19,40 9,-1 10,11 0,9 10,0 0,-1 9,1 10,-9 9,9 10,-1 19,11 1,19-11,0 1,10-10,-1-10,11-9,-1 0,-9-19,9-1,1 1,-1-10,0-10,1-9,-1 0,1-10,-1-10,0-9,1-9,-1-1,1-9,-11 0,1 9,-10 10,0 0,0 19,0 0,0 10,0 9,0 1,0-1,0 1,0-1,0 0,0 10,10 0,-1 10,11 0,9 9,9 19,1 1,0 9,0 0,0 9,-10 1,0-10,0 0,0 10,-10-1,1-9,-1 0,0-9,1-1,-11-9,1-10,0 1,-10-11,0 1,0-10,0 0,0 0,0 0,-10-10</inkml:trace>
  <inkml:trace contextRef="#ctx0" brushRef="#br0" timeOffset="5517.8319">3111 6014,'0'0,"0"0,0 0,0 0,0 0,0 0,0 0,19 77,0-20,10 11,0-20,-9-20</inkml:trace>
  <inkml:trace contextRef="#ctx0" brushRef="#br0" timeOffset="6270.1161">3876 7215,'0'0,"0"0,0 0,0 0,0 0,0 0,0 0,0 0,10-87,-1-9,11-10,-11 1,1-1,0 10,-10 19,0 19,0 1,0 9,0 19,0 10,0 0,0 9,0 0,-10 1,10-1,0 1,0 9,0 0,20 19,9 10,9 9,21 20,8-1,-9-9,-9-9,-10-10,-10-10,-10 0,-9-9,0 9,-10 0,-10 10,-10 9,-9 1,0-10,0-1,0-8,10-1,-1-10,1 1,9-10,1 0</inkml:trace>
  <inkml:trace contextRef="#ctx0" brushRef="#br0" timeOffset="7338.5318">4690 5553,'0'0,"0"0,0 0,0 0,0 0,0 0,0 0,0 77,0-1,10 20,-1-9,1-10,0 0,-1 9,1-9,0-19,-1-1,1 1,0-1,-10-18,0-10,0-10,0 0,0-9,0-1,0 1,0-10,0 0,0 0,0 0,0 0,0 0,0 0,-10 0,0 0,1-10,-1 1,0-10,-9-1,-10-18,0-10,-10-19,10 9,10-9,-1-1,11-18,-1 19,10 0,10-1,-1 1,11 9,-1 10,10 0,-9 10,9-1,19 11,10-1,0 10,-9 19,-1 0,-9 9,0 1,-10 9,-10 0,1 10,-11 10,-9 9,0 0,-9 0,-11 0,-9 0,0-10,0-9,10-10,-1-9,1-1,-1 1,11-10,-1 0,0 0,1 0,9 0,0-10,19-9,20-10,38-9,1-1,9 11,20 8,-30 11,-19 9,-9 9,-10 1,-20 9,0 0,1 20,-20-1,0 1,-20 9,-9 9,-10 1,1-20,-11 1,11-1,-1-9,-10 0,11 0,-1-10,0-9,-9-1,-1 1,10-10,10 0,10-10</inkml:trace>
  <inkml:trace contextRef="#ctx0" brushRef="#br0" timeOffset="7909.3194">5581 5678,'0'0,"0"0,0 0,0 0,0 0,0 0,0 0,0 0,0 0,107-87,-10 10,-10 10,-9 9,-20 1,-10 9,1 0,-11 9,1 1,-10-1,0 1</inkml:trace>
  <inkml:trace contextRef="#ctx0" brushRef="#br0" timeOffset="8326.9049">5727 4861,'0'0,"0"0,0 0,0 0,0 0,0 0,0 0,0 0,9 77,1-20,0 1,9-10,1 0,-1 10,10-1,0 1,10 19,0-19,-1 9,1 10,-10 0,0-10,0 10,-9-29,-1-10,-9 1,0-20</inkml:trace>
  <inkml:trace contextRef="#ctx0" brushRef="#br0" timeOffset="8591.2355">6231 4659,'0'0,"0"0,0 0,0 0,0 0,0 0,0 0,48 87,10-1,0 1,1 18,-1 11,0-1,-19 0,-1 0,11 30</inkml:trace>
</inkml:ink>
</file>

<file path=ppt/ink/ink108.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1T08:49:14.575"/>
    </inkml:context>
    <inkml:brush xml:id="br0">
      <inkml:brushProperty name="width" value="0.05292" units="cm"/>
      <inkml:brushProperty name="height" value="0.05292" units="cm"/>
      <inkml:brushProperty name="color" value="#FF0000"/>
    </inkml:brush>
  </inkml:definitions>
  <inkml:trace contextRef="#ctx0" brushRef="#br0">7975 15467,'0'0,"0"0,0 0,0 0,0 0,0 0,19 115,1-9,9 9,9 10,-8 9,-1-18,9-1,-9 0,1 0,-11-9,0-29,1 0,-1-20,0-8,-9-11,0-9,-1-10,11 0,-1-9</inkml:trace>
  <inkml:trace contextRef="#ctx0" brushRef="#br0" timeOffset="602.1424">9012 15784,'0'0,"0"0,0 0,0 0,0 0,0 0,0 0,0 0,0 0,0 0,0 0,0 0,0 0,0 0,0 0,-78 77,20-1,10-8,9 9,19-1,11 1,9-10,0 10,9 0,11 0,-1-19,1-10,-1-10,10-9,0 0,0-10,20 10,-1-29,1-10,-11-9,1-19,0-20,0-38,-10 9,-10-18,-9 9,-1 9,-9-9,-9 10,-11 18,1 1,-10 19,0 0,0 10,9 9,1 10,9 9,1 0,-1 1,-19 9</inkml:trace>
  <inkml:trace contextRef="#ctx0" brushRef="#br0" timeOffset="1085.2042">9671 15255,'0'0,"0"0,0 0,0 0,0 0,0 0,0 0,0 0,0 0,19 96,0-19,-9 0,9 0,1 9,-1-9,1 0,-1 0,-9 9,-1-18,1 9,0-20,-1 20,1-19,0 9,0-19,-10-10,0 1,0-10,0-10,0-10,0 1,0 0,0-1,0-9,0 0,0 0,0 0</inkml:trace>
  <inkml:trace contextRef="#ctx0" brushRef="#br0" timeOffset="1646.1175">10465 15169,'0'0,"0"0,0 0,0 0,0 0,0 0,0 0,0 0,0 0,-48 115,9-28,20-20,-1 10,11 0,9-1,9 1,1 10,9-1,1 1,9-10,0-29,10 0,-1-10,-9 0,10-9,10 0,-1-19,-9-10,9-20,-19 1,-9-10,9-19,0-19,0 0,-19 0,-1-1,-9 1,0 0,-9 0,-1 9,0 10,-9 0,0 0,-11 10,11 18,0 1,-1 0,1 9,0 1,-1-1,-9 0</inkml:trace>
  <inkml:trace contextRef="#ctx0" brushRef="#br0" timeOffset="1922.2639">11076 14593,'0'0,"0"0,0 0,0 0,0 0,0 0,0 0,19 115,0-10,11 11,-11-1,10-19,0 0,-10 0,1-19,-1 0,1 19,-20-19,0 0,0 19,0 19</inkml:trace>
  <inkml:trace contextRef="#ctx0" brushRef="#br0" timeOffset="2510.7853">12093 15207,'0'0,"0"0,0 0,0 0,0 0,0 0,0 0,0 0,87 68,10-1,-19-19,-20-10,19 10,1-9,-10-1,9-9,-9 9,19-9,-28-10,-11-9,0 0,-9-10,29-10</inkml:trace>
  <inkml:trace contextRef="#ctx0" brushRef="#br0" timeOffset="2766.5057">12936 14967,'0'0,"0"0,0 0,0 0,0 0,0 0,0 0,0 0,-58 96,10-19,-1 29,-9 19,10 9,9-28,-19 28,9-9,1 19</inkml:trace>
  <inkml:trace contextRef="#ctx0" brushRef="#br0" timeOffset="3522.3078">14012 14708,'0'0,"0"0,0 0,0 0,0 0,0 0,0 0,0 0,0 0,0 0,0 0,0 0,0 0,0 0,0 0,9 86,11-28,-10-10,9 0,0 0,1 10,9-1,0 1,-10 9,10 10,0 0,0 0,-9-10,19-19,-10-10,9-9</inkml:trace>
  <inkml:trace contextRef="#ctx0" brushRef="#br0" timeOffset="3839.5099">15039 14737,'0'0,"0"0,0 0,0 0,0 0,0 0,0 0,0 0,0 0,0 0,0 0,-10 67,10-10,0 1,0-10,10 48,0-38,-1-10,1 10,9-1,1 1,-1 48</inkml:trace>
  <inkml:trace contextRef="#ctx0" brushRef="#br0" timeOffset="4914.3086">16144 14496,'0'0,"0"0,0 0,0 0,0 0,0 0,0 0,0 0,0 0,0 0,-78 20,20-1,19-10,0 1,10 0,0 9,0 10,0 0,0 9,-10 39,10-20,20 30,-1-29,20-1,-10 10,9-19,1 1,9-1,10 0,0-10,10-9,0-10,0 10,-1-20,11 1,-1-10,-9-19,0 0,9-20,-9 1,0-1,0-9,-10-9,-10-1,0 0,1-9,-10 10,-10-1,-10 19,0 1,0 9,-9 0,0 10,9 0,-9 0,-1 0,11 9,-11-9,1 0,-1-1,1 1,0 9,9 1,0 9</inkml:trace>
  <inkml:trace contextRef="#ctx0" brushRef="#br0" timeOffset="6208.1431">16996 14593,'0'0,"0"0,0 0,0 0,0 0,0 0,0 0,0 0,0 0,20 115,-1-19,-9-19,-1-20,11 11,-10-1,-1-10,1-8,0-11,-1 10,1 0</inkml:trace>
  <inkml:trace contextRef="#ctx0" brushRef="#br0" timeOffset="7243.8972">17868 14641,'0'0,"0"0,0 0,0 0,0 0,0 0,0 0,0 0,0 0,0 0,0 0,0 0,0 0,0 0,0 0,0 0,0 0,0 0,0 0,0 0,0 0,0 0,0 0,0 0,0 0,0 0,0 0,0 0,0 0,0 0,0 0,0 0,0 0,0 0,0 0,0 0,0 0,0 0,0 0,0 0,0 0,0 0,0 0,0 0,0 0,0 0,0 0</inkml:trace>
  <inkml:trace contextRef="#ctx0" brushRef="#br0" timeOffset="8733.778">17791 14679,'0'0,"0"0,0 0,0 0,0 0,0 0,0 0,0 0,0 0,0 0,0 0,0 0,0 0,0 0,0 0,0 0,-78 0,40 0,9-10,9 10,1 0,-1 0,11 0,-1 0,-9 0,9 0,0 0,1 0,-1 0,0 0,1 0,-11 10,10-10,-9 10,9-1,-9 1,0 9,-1 0,1 10,-1 0,1 0,0-1,-1 1,1 0,9 0,-9-10,9 20,0 28,10-29,0 1,0-10,0-1,0 1,10 0,0-10,0 0,-1 10,11-10,-1 10,0-10,1 1,19 9,-10-10,0 0,0-9,-10-1,20-9,0 0,-1 0,1 0,-10 0,-9 0,9-9,-10 9,0-10,20 0,-19-9,18 0,-9-10,0 10,-9 0,-10-1,-1 1,1 0,0 9,-1 1,-9-1,10-9,-10 9,0-9,10-19,-10 19,9-10,-9-29,-9 20,-1 9,-9-19,-1-10,1 10,-1 10,-9 18,-9-18,9 9,-30-9,11 9,9 10,0 0,1 9,-1 10,-39 0,11 10</inkml:trace>
</inkml:ink>
</file>

<file path=ppt/ink/ink109.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1T08:55:01.505"/>
    </inkml:context>
    <inkml:brush xml:id="br0">
      <inkml:brushProperty name="width" value="0.05292" units="cm"/>
      <inkml:brushProperty name="height" value="0.05292" units="cm"/>
      <inkml:brushProperty name="color" value="#FF0000"/>
    </inkml:brush>
  </inkml:definitions>
  <inkml:trace contextRef="#ctx0" brushRef="#br0">5368 14986,'0'0,"0"0,0 0,0 0,0 0,0 0,0 0,0 0,0 0,0 0,0 0,0 0,0 0,0 0,-106 20,28-1,10 10,20-10,9 0,0 0,1 0,-1 1,10-1,0 0,9 0,1 1,0-1,9 0,0 0,10 0,0 10,10-10,0 1,9-1,20 10,9 0,1-1,9-8,0-1,10 0,0 0,-1 0,-8 1,-21-1,1-10,-10 11,-10-1,1 0,-10 0,-1 0,1 20,-20-1,-9 1,-20 9,0 0,-9-10,-1 1,-9 9,0-10,0 1,0-1,-10 0,0-18,10 8,0-8,9-1,1-10,9 1,-9 0,-10-10</inkml:trace>
  <inkml:trace contextRef="#ctx0" brushRef="#br0" timeOffset="756.4381">6240 15227,'0'0,"0"0,0 0,0 0,0 0,0 0,0 0,0 0,0 0,0 0,0 0,0 0,0 0,0 0,0 0,0 0,0 0,0 0,-77-10,19 10,9 0,1 10,-1-1,11 10,-1 10,0 10,10 9,0 19,0 10,9 9,1-9,9-10,1 1,9-11,9-9,1-9,0-1,9 1,1-20,18 10,11-1,-1-8,-9-1,9-10,-9 1,10-10,-1 0,1-10,9-9,0-10,0-9,-19 0</inkml:trace>
  <inkml:trace contextRef="#ctx0" brushRef="#br0" timeOffset="971.3985">6851 15006,'0'0,"0"0,0 0,0 0,0 0,0 0,0 0,0 0,0 0,0 0</inkml:trace>
  <inkml:trace contextRef="#ctx0" brushRef="#br0" timeOffset="1139.8462">7016 15419,'0'0,"0"0,0 0,0 0,0 0,0 0,0 0,0 0,0 0,0 0,0 0,0 0,0 0,0 0,0 0</inkml:trace>
  <inkml:trace contextRef="#ctx0" brushRef="#br0" timeOffset="4882.5825">7888 14746,'0'0,"0"0,0 0,0 0,0 0,0 0,0 0,0 0,0 0,0 0,0 0,0 0,0 0,0 0,0 0,0 0,0 0,0 0,0 115,9-9,1-10,0 0,9 0,10 20,-9-11,-1 1,0-10,-9-19,0 0,-1-29,-9 0,0-19,0-10,0 0,-9 0,-1-9,0-10,1 0,-1 0,-9-10,-10-28,-1-39,1-38,0 9,20 20,-1 28,10 0,0 1,0-1,10 10,-1 0,1 10,0 9,9 0,10 0,20 0,-1 10,0 0,1 9,-10 10,-1 10,-8-1,-1 11,0 8,0 11,0 9,0 10,0 9,-10-10,1 11,-1 9,-9-20,-1 1,-9-10,0-10,0 1,0-20,10 0,-10-9,10-1,0-9</inkml:trace>
  <inkml:trace contextRef="#ctx0" brushRef="#br0" timeOffset="5356.7598">8818 15015,'0'0,"0"0,0 0,0 0,0 0,0 0,-29 106,9 9,1 20,9-20,10-19,0-19,0-10,0 10,10-19,0-10,-1-10,-9-9,10-10,0-9,0-10,-1 0,11 0,-1-20,0-8,10-20,10-39,-10-9,-19 0,0 0,-10 29,0 19,-10 0,0 19,1 0,-1 10,0 9,1 1,-1-1,0 0,0 1,1-1,-1 1</inkml:trace>
  <inkml:trace contextRef="#ctx0" brushRef="#br0" timeOffset="5525.0368">9438 15236,'0'0,"0"0,0 0,0 0,0 0,0 0</inkml:trace>
  <inkml:trace contextRef="#ctx0" brushRef="#br0" timeOffset="6704.2657">9894 14996,'0'0,"0"0,0 0,0 0,0 86,0 1,9 9,1 29,19-29,-10-38,1-1,9-9,-10-9,10-11,-9-8,9-1,0 0,10-19,9-19,-9 0,0-10,-1-19,1-19,-10-10,-10-10,-9 20,-10 9,-19 1,-1-1,1 0,-10 10,-10 10,-9 0,-10 9,-1 10,11 9,9 10,0 0,10 10,0-1,10 1,0 19,9-1,10 1,0-10,10 1,9-1,20 0,19-9,29-10,-29-10,-9-9,9-20,0-18,-10-1,1-9,-10 0,-1-1,-9 1,-9 0,-10 0,-10 9,-10 0,0 1,-9 9,-1 9,1 10,9 10,1 0,-1 9,0 1,1-1,9 1,0 9,0 0,0 19,0 29,9 38,20 30,-9-1,9 19,0 10,0-28,-10-1,1 0,9 1,-10-30,0-28,11 19,-21-10,1-29,-10-9,0-10,0 0,0-9,0-10,0 0</inkml:trace>
  <inkml:trace contextRef="#ctx0" brushRef="#br0" timeOffset="6908.5954">10601 15294,'0'0,"0"0,0 0,77-48,-9 9,-10 1,20-10,-1 0,11-19,-11-29</inkml:trace>
  <inkml:trace contextRef="#ctx0" brushRef="#br0" timeOffset="8287.2336">11647 14218,'0'0,"0"0,0 0,0 0,0 0,0 0,0 0,0 0,0 67,0 20,0-1,10-9,0 0,9 19,1 0,-11-10,1-9,-10-19,10 19,-1 0,1-20,-10-9,0-9,0-1,-10 0,10-9,-9-9,9-11,0 1,0-10,0 9,0-9,0 0,0 0,-10 0,10 0,-10 0,10 0,-9-9,9-1,0 1,0-11,0 1,19-10,10-9,10-10,0 9,9 1,0 0,1-1,-1 10,1 10,-10 0,9 0,0-1,-9 11,-10 9,0 9,-9 1,-1 0,-9-1,-1 10,-9 29,0-9,-19-1,0 1,-20 9,0 9,-9 1,9-10,10-19,0-10,0 0,9 1,1-11,0-9,-10 0</inkml:trace>
  <inkml:trace contextRef="#ctx0" brushRef="#br0" timeOffset="8606.326">12713 15179,'0'0,"0"0,0 0,10 76,0-28,-10 10,0-20,0-18,0-11,0-9</inkml:trace>
  <inkml:trace contextRef="#ctx0" brushRef="#br0" timeOffset="9788.5015">12965 14103,'0'0,"0"0,0 0,0 0,0 0,0 0,0 0,0 0,0 0,20 76,-1 20,0 1,1-1,-11 0,1 0,0 19,0-9,-1-20,1-28,0-20,-1 1,1-1,-10-9,0-10,0-9,0-1,0-9,0 0,0 0,10 0,-10 0,9-9,1-1,0 1,-1-11,11 1,-1-10,10-9,0-1,10 1,0 0,9-1,10 1,1 9,18 10,-28 9,-11 10,1 0,-10 10,-9-1,-11 1,1 9,0 20,-10-1,-10 10,0 0,-9-10,-1 1,1 9,0-19,-1-10,1-9,0 9,-1-10,-19 1,-9-39</inkml:trace>
  <inkml:trace contextRef="#ctx0" brushRef="#br0" timeOffset="9962.6452">13266 14554,'0'0,"0"0,0 0,87-29,-10-9,20-10,20 9,-1-9</inkml:trace>
  <inkml:trace contextRef="#ctx0" brushRef="#br0" timeOffset="11026.7097">8488 16802,'0'0,"0"0,0 0,0 0,0 0,0 0,0 0,0 0,0 0,0 0,0 0,-9 96,9-9,0-11,9 1,1 0,0-19,9 19,-9-20,0-9,-1 0,1-9,0-10,-10-10,0 0,0 0,0 0,0-9,0 0,0-1,0-9,0 0</inkml:trace>
  <inkml:trace contextRef="#ctx0" brushRef="#br0" timeOffset="11195.9485">8314 16552,'0'0,"0"0,0 0,0 0,0 0,0 0</inkml:trace>
  <inkml:trace contextRef="#ctx0" brushRef="#br0" timeOffset="11898.8068">8789 16773,'0'0,"0"0,0 0,0 0,0 0,0 0,0 0,0 0,0 0,0 0,19 106,1-20,-1-18,0 8,-9-18,9 0,-9-20,0 1,0-20,-1 0,-9 0,0-9,0-1,0 1,0-10,0 0,0 0,0-10,0-9,0-19,0-29,0-10,10-10,0 10,-1-9,11 9,-1 19,10 10,10 0,0 10,-1 0,1 18,0 1,-10 9,0 10,0 10,-9 9,9 10,9 19,1 10,-10 19,0 0,0-1,0-18,0-10,1 10,-1-20,-10 1</inkml:trace>
  <inkml:trace contextRef="#ctx0" brushRef="#br0" timeOffset="14628.5674">10194 16408,'0'0,"0"0,0 0,0 0,0 0,0 0,0 0,0 0,-19 67,9-9,10 19,0 0,10-10,-1-9,11-1,-1 11,0-11,1 1,-11-20,1 1,0-11,0-8,-10-11,0 1,0-10,0 10,0-10,0 0,0 0,0 0,0-10,-10-9,0-29,0 0,1 0,9 0,0 0,0 0,9 9,1 1,0 9,0 10,-1-1,1 1,9 0,10 9,10 10,-10 10,10 9,-10 10,10 9,-10 1,10 9,-10 10,0-1,-10-18,-9-1,-10 0,0-18,0-1,0-10,0 1,0-10,0 0,0 0,0 0,-10-10,0-9,1-19,-1-20,0-9,10 9,0-9,0 19,0 0,10-10,0 20,-1 9,1 0,0 10,-10 9,9 1,1-1,0 1,9 9,-9 9,9 1,1 19,-1 19,10 19,0 10,-9-10,-1 0,0-9,-9-20,0 1,-1-10,1-10,0-10,-1 1,1-10,0 0,0 0,-1-10,1-9,9-10,1-19,-11 10,1-20,0 10,-10 0,0 0,0 0,0 0,0 10,-10 9,10 0,-10 10,10 9,0 1,0-1,0 0,0 1,0 9,0 9,0 20,0 10,10 28,0 0,9-9,-9-1,9-18,-9-1,9 1,1-20,-1 0,0 0,20-9,-19 0,9-10,-10 0,0-10,-9-9,0 0,-1-1,11-18,-10 0,-10-11,0 11,0-20,0 1,-10-1,0 10,0 0,1 10,-1 9,0 10,10-1,0 11,0-1,0 1,0-1,0 10,0 0,10 19,0 29,9 19,-9-19,9 20,-9-11,0-9,9 0,0-9,-9-10,0-10,-1-9,1-1,10 1,-1-10,0-10,1 1,-1-20,0 0,20-19,0-19,-10-20,0-19,-10 39,-9-38,-10-20,0 19,-10 10,1 29,9-1,-10 11,0 9,1 19,-1 10,0-1,10 11,0-1,-9 1,9-1,0 10,0 10,0 9,0 29,0 38,0 10,9 10,1-10,0 0,9-9,0-10,11-1,-1-18,-10-10,0 0,10-9,-9-11,-1-8,1-1,-1-10,0 1,1 0,-11-10,11 0,-1 0,1-10,-1-9,-9 0,9-29,0-39,-9 10,0-19,-10 10,0-1,0 1,0 19,-10-1,10 20,0 10,-10 9,10 10,0 0,0 9,0 0,0 1,0-1,0 1,0 9,-9 0,9 19,0 19,0 20,9 19,11 19,-1 0,1-29,-1 10,10 0,0-20,-10 1,1-20,-1-9,-9-9,0-1,-1-10,1 1,9-10,-9 0,9-10,1-9,-1-10,10-28,-9-20,-11 19,1 10,-10 0,0 10,0-1,0 20,0 0,0 9,0 1,0-1,0 0,0 10,0 0,0 0,0 0,10 10,-1 0,11 9,-1 0,0 0,11 0,-1 1,9 8,1-8,0-11,-10 1,-19-20</inkml:trace>
  <inkml:trace contextRef="#ctx0" brushRef="#br0" timeOffset="14836.676">12239 16187,'0'0,"0"0,0 0,0 0,116-86,0-1,39-18</inkml:trace>
  <inkml:trace contextRef="#ctx0" brushRef="#br0" timeOffset="15694.2336">13120 16178,'0'0,"0"0,49 124,9 40,-19-49,-1 20,11-20,-20-19,0 0,0 0,-19-29,9 1,-9-11,0 1,-1-20,1-19,-10-19</inkml:trace>
  <inkml:trace contextRef="#ctx0" brushRef="#br0" timeOffset="17358.9075">13101 15861,'0'0,"0"0,0 0,0 0,0 0,0 0,0 0,77-20,1 20,-1-9,-9-1,-29 10,0 0,0 10,-20-1,0 1,1 19,-11 9,-9 10,0 10,-19 0,0 9,-20-10,0-9,-9 10,-1-10,10 0,1-9,9-1,9-19,1-9,0-1,9 1,0-10,0 0,1 0,-1 0,0 0,10 0,0 0,10 0,9 0,20-10,10 10,9-19,19-19,-19-1,10 1,0 0,10-20,-11-9,1-10,0-19,-10-10,-9 0,-30 39,0-19,-19 18,0-8,0 28,0 9,0 10,-9 10,9 9,0 1,-10-1,10 1,-10-1,10 0,-9 1,-1 9,0 0,1 9,-1 30,0 9,1 19,9 10,0 0,9 9,11 1,9 9,0-19,-10-29,1 9,-1-18,0-1,-9-19,0-9,9 0,0-1,1-9,-1 0,10-9,-9-11,-1 1,-9 0,-1-10,1-9,0 9,-1 0,-9 0,0 10,0 9,0 1,0-1,0 1,0-1,0 0,0 1,0-1,-9 10,9 0,0 0,0 0,0 19,9 20,1-1,10 10,-1 20,0-20,10 9,0-18,-9-11,9-8,-10-11,10 1,0-10,0-10,10 1,-10-11,0-8,0-11,-9-9,-1-9,1-1,-1 0,-9 10,-10 10,0 9,0 0,-10 10,10 9,0 1,-10-1,10 1,-9-1,9 10,0 0,0 0,0 10,0 9,0 10,9 9,1-9,0-10,-1 10,1-10,-10-9,10-1,-10-9,9 0,1 0,10-9,-1-1,0-9,1 0,-1-10,0 0,10-9,-9-20,-10 39,-1 0,-9 9,0 0,0 1,0-1,10 0,-10 10,10 0,-1 10,11 9,9 20,10 18,-10-9,9 10,-9-10,0-9,-9-11,-1-8,-9-1,0 0,-1-9,1-1,9 1</inkml:trace>
  <inkml:trace contextRef="#ctx0" brushRef="#br0" timeOffset="17512.6708">14487 15716,'0'0,"0"0,0 0,0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33.9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30145 13970</inkml:trace>
</inkml:ink>
</file>

<file path=ppt/ink/ink11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00:52.7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26952 8361,'18'0,"-1"0,1 0,0 0,-1 0,1 0,0 0,-1 0,1 0,0 0,-1 0,1 0,-36 0,1 0,-1 0,0 0,1 0,-1 0,0 0,1 0</inkml:trace>
</inkml:ink>
</file>

<file path=ppt/ink/ink11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00:59.2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15434 9119,'18'0,"-1"0,1 0,17 0,-17 0,-1 0,19 0,-19 0,19 0,-19 0,1 0,17 0,-17 0,0 0,17 0,-18 0,1 0,0 0,-1 0,1 0,0 0,17 0,0 0,-17 0,-1 0,1 0,0 0,-1 0,1 0,17 0,-17 0,0 0,-1 0,1-17,-1 17,1 0,0 0,-1 0,1 0,0 0,-18-18,17 18,1 0,-18-18,0 1,-18 17,1 0,17-18,-18 18,0 0,1 0,-1 0,0 0,1 0,-1 0,1 0,-1 0,0 0,1 0,-1 0,0 0,1 0,-1 0,0 0,1 0,-1 0,1 0,-19 0,19 0,-1 0,0 0,1 0,-1 0,0 0,1 0,-18 0,17 0,0 0,1 0,-1 0,0 0,1 0,-1 0,0 0,-17 0,17 0,1 0,-18 0,17 0,0 0,1 0</inkml:trace>
</inkml:ink>
</file>

<file path=ppt/ink/ink11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01:03.1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28557 8378,'18'0,"0"0,-1 0,1 0,0 0,-1 0,1 0,-1 0,1 0,0 0,-1 0,1 0,0 0,-1 0,1 0,0 0,-1 0,1 0,-18-17,0-1,-18 18,18-17,-17 17,-1-18,0 18,1 0,-1 0,0 0,1 0</inkml:trace>
</inkml:ink>
</file>

<file path=ppt/ink/ink11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1:44.2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26935 10442,'17'0,"1"0,-1 0,1 0,0 0,-1 0,1 0,0 0,-1 0,1 0,0 0,-1 0,1 0,0 0,-1 0</inkml:trace>
</inkml:ink>
</file>

<file path=ppt/ink/ink11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1:46.3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28646 10425,'17'0,"1"0,-1 0,1 0,0 0,-1 0,1 0,0 0,-1 0,1 0,0 0,-1 0</inkml:trace>
</inkml:ink>
</file>

<file path=ppt/ink/ink11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2:36.4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27005 11024,'0'18,"18"-18,-1 0,1 0,0 0,-1 18,1-18,0 0,-1 0,1 0,0 0,-1 0,1 0,-1 0,1 0,0 0,-1 0</inkml:trace>
</inkml:ink>
</file>

<file path=ppt/ink/ink11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2:38.4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28698 11148,'0'-18,"18"18,0 0,-1 0,1 0,0 0,-1 0,1 0,0 0,-1 0,1 0</inkml:trace>
</inkml:ink>
</file>

<file path=ppt/ink/ink11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4:17.0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26987 13229,'18'0,"0"0,-18 18,17-18,1 0,0 0,-1 0,1 0,0 0,-1 0,1 0,0 0,-1 0,1 0,-18-18,0 1,-18 17,18-18,-17 18,-1 0,18-18,-18 18,1 0,-1 0,0 0</inkml:trace>
</inkml:ink>
</file>

<file path=ppt/ink/ink11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4:19.6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28628 13212,'18'0,"-1"0,1 0,-1 0,1 0,0 0,-1 0,1 0,0 0,-1 0,1 0,0 0,-1 0,1 0,-1 0,-17-18,0 0,0 1,0-1,0 0,0 1,0-1,-17 18,-1 0,1 0,-1 0,0 0,1 0,-1 0,0 0,1 0,-1 0</inkml:trace>
</inkml:ink>
</file>

<file path=ppt/ink/ink11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4:30.7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26952 13847,'18'0,"17"0,-17 0,-1 0,1 0,0 0,-1 0,1 0,0 0,-1 0,1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38.4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28875 13988,'17'0,"1"0,0 0,-1 0,19 0,-19 0,19 0,-1 0,-17 0,-1 0,1 0,-1 0,1 0,0 0,17 0,-17 0,-1 0,1 0,0 0,-1 0,1 0,-1 0,19 0,-19 0,1 0,0 0,-1 0,1 0,0 0,-1 0,1 0,-1 0,1 0,0 0,-1 0,19 0,-19 0,19 0,-19 0,19-18,-19 18,1 0,-1 0,1 0,0 0,-1 0,1 0,0 0,-1 0,19 0,-1 0,-18 0,1 0,0 0,-1 0,1 0,0 0,-1 0,1 0,0 0,17 0,-18 0,1 0,17 0,-17-18,0 18,-1-17,1 17,0-18,-1 18,1 0,0 0,-1-18,18 18,1-17,-1 17,-17 0,-1 0,1-18,0 18,17 0,-18 0,19 0,-1 0,-17-17,-1 17,19 0,-19 0,18 0,-17 0,35 0,0-18,0 18,17-18,-17 18,-35 0,0-17,17 17,-17 0,-1 0,1 0,-1-18,19 18,-19 0,1 0,0 0</inkml:trace>
</inkml:ink>
</file>

<file path=ppt/ink/ink12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4:35.6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28593 13935,'0'-18,"0"0,0 1,0-1,-18 18,18-17,0-1,0 0,35 18,-17 0,0 0,-1 0,1 0,-1 0,1 0,0 0,-1 18,1-18,0 0,-1 0,-17 18,18-18,0 0,-1 0,1 0,-1 0,1 0,-18 17,0 1,-18-18,1 0,-1 0,18 17,-17-17,-1 0,0 0,1 0,-1 0,18 18,-18-18,1 0,-1 0,0 18,1-18,-1 0,1 0,17-18,0 0,0 1,0-1,0 1,0-1,0 0,17 18,1 0,-1 0,1 0,0 0</inkml:trace>
</inkml:ink>
</file>

<file path=ppt/ink/ink12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4:56.2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23513 15857,'0'18,"17"-18,1 0,0 0,-1 0,1 0,17 0,-17 0,-1 0,19 0,-1 0,18 0,-36 0,19 0,-1 0,-17 0,-1 0,1 0,17 0,-17 0,0 0,17 0,-18 0,19 0,-1 0,-17 0,35 0,-36 0,18 0,18 0,-35 0,17 0,1 0,-19 0,1 0,-1 0,1 0,0-18,17 18,-17 0,17 0,-17 0,-1 0,1 0,0 0,-1 0,1 0,-1 0,1 0,0 0,-1 0,1 0,0 0,-1 0,1 0,0 0,-1 0,1 0,-1 0,-34 0,-1 0,1 0,-1 0,0 0,1 0,-1 0,-17 0,17 0,0 0,-34 0,16 0,1 0,0 0,-1 0,19 0,-71 0,70 0,-17 0,17 0,-17 0,17 0,0 0,1 0,-1 0,1 0,-1 0,-17 18,17-18,0 0,1 0,-1 0,-17 0,0 18,17-18,0 0,1 0,-1 0,-17 17,-1-17,19 0,-1 0,0 0,1 0,-1 0,18 18,-17-18,-1 0,0 0,18 18,-17-18,-1 0,0 0,1 0,17 17,-18-17,18 18,-18-18,1 0,-1 0,1 0,-1 0,0 0,36 0,0 0,-1 0,18 0,-17 0,0 0,-1 0,19 0,-19 0,1 0,35 0,-36 17,36-17,-17 18,-1-18,-17 0,17 0,18 0,-18 0,0 18,1-18,-19 0,1 0,0 0,17 0,-18 0,1 0,17 17,-17-17,0 0,-1 0,1 0,0 0,-1 0,1 0,-1 0,19 0,-19 18,1-18,0 0,-1 0,1 0,0 0,-1 0,1 0,0 0,-1 0,1 0,-1 0,1 0,17 0,1 0,-19 0,1 0,0 0,-1 0,-17-18</inkml:trace>
</inkml:ink>
</file>

<file path=ppt/ink/ink12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1T09:15:00.9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25876 15998,'18'0,"0"0,-1 0,1 0,17 0,-17 0,17 0,-17 0,-1 0,36 18,-35-18,17 0,0 0,1 0,-1 0,-17 0,-1 0,1 0,-1 0,1 0,0 0,-1 0,1 0,0 0,-1 0,1 0,0 0,-1 0,1 0,0 0,-1 0,18 0,-17 0,0 0,-1 0,1 0,0 0,17 0,-17 0,-1 0,1 0,-1 0,1 0,0 0,-1 0,1 0,0 0,-1 0,1 0,0 0,-1 0,1 0,-1-18,1 18,0 0,-1 0,1 0,0 0,-1 0,1 0,0 0,-18-17,0-1,0 1,0-1,0 0,0 1,0-1,0 0,-18 18,18-17,0-1,0 0,-18 18,1 0,-1 0,0 0,1 0,-1 0,0 0,1 0,-18 0,17 0,0 0,1 18,-1-18,0 0,18 18,-17-18,-1 0,0 0,1 0,-1 17,1-17,-1 0,0 0,1 0,-1 0,0 0,1 18,-1-18,0 0,1 0,-1 18,1-18,-1 0,0 0,1 0,-1 0,0 0,-17 0,17 0,1 0,-1 0,0 0,1 0,-1 0,1 0,-19 0,19 0,-19 0,19 0,-1 0,0 0,1 17,-1-17,1 0,-1 0,0 0,1 0,-1 0,0 0,1 0,-1 0,0 0,1 0,-1 0,1 0</inkml:trace>
</inkml:ink>
</file>

<file path=ppt/ink/ink123.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1T08:59:03.330"/>
    </inkml:context>
    <inkml:brush xml:id="br0">
      <inkml:brushProperty name="width" value="0.05292" units="cm"/>
      <inkml:brushProperty name="height" value="0.05292" units="cm"/>
      <inkml:brushProperty name="color" value="#FF0000"/>
    </inkml:brush>
    <inkml:context xml:id="ctx1">
      <inkml:inkSource xml:id="inkSrc37">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31T09:03:07.537"/>
    </inkml:context>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definitions>
  <inkml:trace contextRef="#ctx0" brushRef="#br0">12093 17407,'0'0,"0"0,0 0,0 0,0 0,0 0,0 0,0 0,0 0,0 0,-106-86,38 38,19 9,1 11,9 8,10 11,0-1,0 10,0 0,9 0,1 0,0 10,-1-1,-9 30,10 9,9 9,10 11,0 18,10-19,0 1,-1-11,1-18,0-1,-1-19,1 1,0-1,-1-10,1 1,0 0,-1-10,1 0,0 0,9-10,10-9,-9-10,-1 0,10-19,0 0,0 0,-9 0,-11 0,1 10,0 9,-10 9,0 1,0 10,0-1,0 0,0 1,0-1,0 1,0-1,0 0,0 10,9 0,1 10,0 0,9 28,10 20,0 19,0-10,0 29,0-19,1 0,-11-20,0 20,1 10,-11-30,1 1,0-20,-1 1,-9-20,0-10,0 1,0 0,0-10,0 9,0-9,10-9</inkml:trace>
  <inkml:trace contextRef="#ctx0" brushRef="#br0" timeOffset="210.7218">12587 17503,'0'0,"0"0,0 0,0 0,0 0,0 0</inkml:trace>
  <inkml:trace contextRef="#ctx0" brushRef="#br0" timeOffset="336.2679">12801 17667,'0'0,"0"0,0 0,0 0,0 0</inkml:trace>
  <inkml:trace contextRef="#ctx0" brushRef="#br0" timeOffset="2997.5079">13673 16850,'0'0,"0"0,0 0,0 0,0 0,0 0,0 0,0 0,0 0,-107-19,49 9,19 1,10 9,0 0,10 0,-1 0,1 9,-1 1,1 9,0 20,9 9,10 9,0 1,0-10,10 0,9-10,10 30,0-30,0 0,0-9,0-10,-9 1,9-1,-10-10,10-9,-9 0,-1 0,0-9,1-1,-1-9,-9 0,9-20,1-9,-11-9,1-11,0 11,-10 9,-10 0,0 9,1 11,-1-1,0 10,1 9,-1 0,0 1,1-1,9 0,-10 1,10-1,-10 10,-9 0</inkml:trace>
  <inkml:trace contextRef="#ctx0" brushRef="#br0" timeOffset="3486.472">13828 16254,'0'0,"0"0,0 0,0 0,0 0,0 0,0 0,29 77,0-19,-10 0,1-1,9 20,-20-29,11-9,-11-11,1 1,0-10,9 29,1-19,-11 0,1 0,0 0,-1 9,1-9</inkml:trace>
  <inkml:trace contextRef="#ctx0" brushRef="#br0" timeOffset="4279.9628">14661 15899,'0'0,"0"0,0 0,0 0,0 0,0 0,0 0,0 0,0 0,0 0,0 0,-87 29,38-10,20 0,0 10,0 10,10 9,9-10,0 0,20 30,0-20,9-10,1 1,-11-20,11 19,-1-19,0 1,1-1,9 0,0-9,0-1,-10-9,1 0,9-9,-10-11,1 1,-1-10,-9 10,-1-10,1 1,9-11,-9 1,0-1,-10-9,-10 0,-9 0,-1 0,1 0,0 10,-1 18,10 1,1 0,-1 9,0 1,1-1,-1 1,0 9,1 0</inkml:trace>
  <inkml:trace contextRef="#ctx0" brushRef="#br0" timeOffset="4880.267">15068 15620,'0'0,"0"0,0 0,0 0,0 0,0 0,0 0,0 0,0 0,0 0,0 0,0 0,-58 68,19-1,20 10,-1 0,11-1,-1 1,20-29,-1-9,11 47,-1-28,0-20,1 1,-1-10,1-10,-1 0,0-9,10-10,1 0,-1-10,0-9,-10 0,0-1,-9 1,0 10,-1-11,-9 1,0 0,0-20,0 1,0 0,-9-1,-1 10,-9-9,-1 9,11 10,-1 9,0 1,1-1,-1 0,0 1,1-1,-1 1,0-20</inkml:trace>
  <inkml:trace contextRef="#ctx0" brushRef="#br0" timeOffset="5183.7325">15456 15140,'0'0,"0"0,0 0,0 0,0 0,0 0,0 0,0 0,19 77,0 0,1-10,-1 10,1 19,9 0,-10-29,0-9,1 0,-11-1,1-18,0-1,-1 39,1-19</inkml:trace>
  <inkml:trace contextRef="#ctx0" brushRef="#br0" timeOffset="11002.449">13828 17523,'0'0,"0"0,0 0,0 0,0 0,0 0,0 0,0 0,0 0,0 0,0 0,0 0,68 76,-20-18,0-10,-19-10,-9 1,-1-1,1-9,-11-19,1-1,0 1,-10-10</inkml:trace>
  <inkml:trace contextRef="#ctx0" brushRef="#br0" timeOffset="11683.5672">14516 17167,'0'0,"0"0,0 0,0 0,0 0,0 0,0 0,0 0,0 0,0 0,0 0,0 0,0 0,-39 77,20-29,9 10,10-10,0-10,10-9,-1 9,1-18,9-1,1 0,-1 0,10 0,0-9,0 0,0-10,-9 0,-1-10,-9 0,-1 1,1-1,0 1,-10-1,0-9,0 0,0-10,0 10,-10-10,0 0,-9 0,-10-9,10 9,-1 10,1-1,-1 1,11 10,-1-1,0 0,1 10</inkml:trace>
  <inkml:trace contextRef="#ctx0" brushRef="#br0" timeOffset="12145.5759">14932 16773,'0'0,"0"0,0 0,0 0,0 0,0 0,0 0,0 0,0 0,0 0,0 0,0 0,58 67,-19-18,0 8,-10-18,0 9,-9-10,-1 0,0-9,-9-10,0 1,-1-1</inkml:trace>
  <inkml:trace contextRef="#ctx0" brushRef="#br0" timeOffset="12517.5895">15485 16716,'0'0,"0"0,0 0,0 0,0 0,0 0,58 96,-19-39,-10-18,0-1,-10 1,0 28</inkml:trace>
  <inkml:trace contextRef="#ctx0" brushRef="#br0" timeOffset="13544.8535">16076 16312,'0'0,"0"0,0 0,0 0,0 0,0 0,0 0,0 0,0 0,0 0,0 0,0 0,0 0,-49 96,30 0,9-38,10-20,0-9,10 0,0 0,-1 0,1-10,0 0,9 0,0 0,-9-9,10 0,-11-1,11 1,28-1,0-9,-18-9,-1-1,-10 1,0-1,1-9,-11 0,11-1,-1-8,-9-1,0-10,-10 1,0-10,0 19,-10 0,0 0,-9 1,-1 8,1 1,9 0,-9 0,-10 9,-10-9,0 0,10 9,-19 0,9 1,20 9</inkml:trace>
  <inkml:trace contextRef="#ctx0" brushRef="#br0" timeOffset="20698.6361">16512 16860,'0'0,"0"0,0 0,0 0,0 0,0 0,0 0,0 0,0 0,0 0,0 0,0 0,58 67,-29-29,-10-18,-9-1</inkml:trace>
  <inkml:trace contextRef="#ctx0" brushRef="#br0" timeOffset="21429.6804">15649 17984,'0'0,"0"0,78-48,38-29,0 0,1 0,-1-19,39 0,-39 38,30 1,-40 9,20-29,-9 0,-11 0,-9 0,-19 10,-11 9,-8 1,37-11,-37 20,-21 29</inkml:trace>
  <inkml:trace contextRef="#ctx0" brushRef="#br0" timeOffset="23281.3479">18111 16783,'58'115,"-58"-115,0 0,97 154,-10 0,-39-78,1 1,-20-38,0-1,-10-9,-9-10</inkml:trace>
  <inkml:trace contextRef="#ctx0" brushRef="#br0" timeOffset="23849.4098">17704 17167,'0'0,"0"0,0 0,0 0,0 0,0 0,58 77,-10-29,10 29,1 0,-21 0,1-20,-10-38,10 39,-20-20,1-18,-11-1</inkml:trace>
  <inkml:trace contextRef="#ctx0" brushRef="#br0" timeOffset="26041.5558">18644 16792,'0'0,"0"0,0 0,0 0,67 97,-8-21,-1 1,-10-10,-9-19</inkml:trace>
  <inkml:trace contextRef="#ctx0" brushRef="#br0" timeOffset="27213.1311">17287 17465,'0'0,"0"0,0 0,0 0,0 0,0 0,0 0,0 0,-58 77,29-20,0 30,9 9,20-38,0-10,10 9,0-18,-1-20,1 0,9 0,-9-9,29 9,-10-19,10 0,9-9,-9-11,0 1,-20 0,-9 0,0-1,-1 1,1 10,0-1,-1-9,-9 0,0-1,0 1,-9 0,-11-19,1 9,-20-29,-9 10,-30-10,-29-18,40 18,18 19,10 20,10 0,0 9,10 1,0 9,-30 0</inkml:trace>
  <inkml:trace contextRef="#ctx0" brushRef="#br0" timeOffset="27623.8461">16357 17926,'0'0,"0"0,0 0,0 0,77 96,-19-38,1-1,8 30,-8-10,-30-39</inkml:trace>
  <inkml:trace contextRef="#ctx0" brushRef="#br0" timeOffset="171492.907">1735 3535,'0'0,"0"0,0 0,0 0,0 0,0 0,0 87,0-30,0 11,0-1,9-10,-9 11,0 9,0-10,0 10,0 0,0-1,0-8,0-1,0 0,0 0,0-9,0-10,0 10,0-20,0-19,0 1,0-11,0 1,0-1,0-9,0 0,0 0,0-9,0-10,10-20,9-28,-9-20,9-28,-9 9,-10 10,0 10,0-1,0 1,0 0,10 18,-1 1,-9 9,10 10,0 10,-1 9,-9 0,0 10,10 0,0 9,0 1,9-1,0 10,1 0,9 10,10 9,-1 0,1 10,9 9,-9 1,10 9,-11 0,1 9,-10-8,0 8,0 1,1 9,8 10,-9-10,-9 0,-1-9,0-10,1-10,-10 1,-1-20,1 0,0 1,-10-11,0 1,0-1,0-9,0 0,0 0,0 0,0 0,0 0</inkml:trace>
  <inkml:trace contextRef="#ctx0" brushRef="#br0" timeOffset="172021.2558">1512 4573,'0'0,"0"0,0 0,0 0,0 0,97-67,-10 18,0-8,0 9,29 0,1 0,-20 9,-20 1,49-49</inkml:trace>
  <inkml:trace contextRef="#ctx0" brushRef="#br0" timeOffset="174843.9644">3227 3747,'0'0,"0"0,0 0,0 0,0 0,0 0,0 0,0 0,0 0,0 0,0 0,0 0,0 0,0 0,0 0,0 0,0 0,0 0,0 0,-87-10,38 10,1 10,9-1,0 10,0 1,10-1,0 0,0 10,0 9,0 1,10-10,9 9,0 0,10 1,0-10,10-1,0-8,-1 9,1-1,0-8,9-1,0 0,1 0,-1-9,1 9,-1-9,10-1,0 1,0-10,10 0,0-10,0 1,-1-11,-9 1,-9 10,-11 9</inkml:trace>
  <inkml:trace contextRef="#ctx0" brushRef="#br0" timeOffset="175127.793">3614 3987,'0'0,"0"0,0 0,0 0,0 0,0 0,0 0,97-29,-19 0,-20 0</inkml:trace>
  <inkml:trace contextRef="#ctx0" brushRef="#br0" timeOffset="176261.7619">4390 3420,'0'0,"0"0,0 0,0 0,0 0,0 0,0 0,0 0,19 96,0-19,1 0,-1-10,0-9,1-1,-10-9,-1-9,-9-10,0-1,0-8,0-11,0 1,0-1,0 1,0-10,0 0,0 0,0 0,0 0,-9 0,-1-10,0 1,0-10,1-20,-1 1,0-10,1 0,-1 9,0 1,10 9,0 0,0 0,0 1,0-1,10-10,0 1,-1-10,1 9,0 11,-1-1,1 0,0 10,19 0,0-1,0 1,10 9,9 1,10 9,1 0,-1 9,-20 11,1-1,-19 0,-11-9,11 19,-11-1,-9 11,-9-1,-20 10,0-9,-10-11,0 1,10-9,0-1,9-10,1 1,0 0,-1-10,1 0,9 0,1 0,-1 0,10-10,0 0,0 1,19-10,30-10,19 0,-10 10,0-1,-10 20,-9 10,0 0,-10 9,-10 0,10 20,-9 9,-11 9,-9 1,-9-10,-1 0,-9-10,-1-9,1 0,0-10,-11 0,-18 1,0-11,9 1,0-10,10 0,10 0,-1 0,10-10,-9-9</inkml:trace>
  <inkml:trace contextRef="#ctx0" brushRef="#br0" timeOffset="177259.5128">5756 3228,'0'0,"0"0,0 0,0 0,0 0,0 0,0 0,0 0,0 0,0 0,0 0,0 0,0 0,0 0,0 0,0 0,0 0,0 0,-10 77,10 0,10-1,0-18,-1-10,1 0,0-9,-10-1,0-9,9 0,-9-10,0 0,0 0,0-9,-9-1,-1 1,0-10,1 0,-1-10,0 1,-9-20,-1 0,1 0,0-9,-1 0,11-1,-1 1,10 9,0-10,0-9,10 0,9 0,0 10,10-1,10 1,10 0,9 9,0 0,-10 10,-9 9,-10 10,0 0,-9 10,-1-1,-9 1,-1 9,1 10,-10 0,0 0,-10-1,1-8,-11-1,1 0,-10 0,0 1,0-11,0 10,9-9,1 0,0-1,9 1,0-10,0 9,1 1,9 9,9 10,11 9,9 1,0-1,0 1,10-1,-10 1,10-11,-1 1,1-10,0 1,-10-11,0-9,0-9</inkml:trace>
  <inkml:trace contextRef="#ctx0" brushRef="#br0" timeOffset="178792.4261">1657 6629,'0'0,"0"0,0 0,0 0,0 0,0 0,0 0,0 0,0 0,0 0,0 0,0 0,0 0,0 0,0 0,-48-125,28 29,1 9,9-18,10-1,0 19,0 20,0 9,0 10,0 20,0-1,10 10,-1-1,11 1,9-10,10 10,-1 0,1 9,0 1,0 9,-1 9,-8 1,8 9,-9 0,10 20,0-1,9 10,1 0,-1 20,1-11,-11 1,-8-10,-1-10,-10 1,0-10,1-1,-11-8,1-1,0-10,-10 1,0 0,0-10,0 0,0 0</inkml:trace>
  <inkml:trace contextRef="#ctx0" brushRef="#br0" timeOffset="179057.7647">1696 6331,'0'0,"0"0,0 0,0 0,0 0,77-67,1 9,9-9,20-1,-11 1,-57 38</inkml:trace>
  <inkml:trace contextRef="#ctx0" brushRef="#br0" timeOffset="179573.4806">2994 5341,'0'0,"0"0,0 0,0 0,0 0,0 0,0 0,0 0,0 0,-77 58,19-10,9-10,1 10,-1 10,10 0,10-10,10 9,9-9,1-9,-1-1,10 1,0-1,10-9,9-10,10 0,10 10,19-19,19-10,20-19,29-29,10-10,-20 0,10-9</inkml:trace>
  <inkml:trace contextRef="#ctx0" brushRef="#br0" timeOffset="180145.3926">3711 5620,'0'0,"0"0,0 0,0 0,0 0,0 0,0 0,0 0,0 0,0 0,0 0,0 0,0 0,107-39,-30 1,-9 0,-10-1,1 1,-1-1,0-9</inkml:trace>
  <inkml:trace contextRef="#ctx0" brushRef="#br0" timeOffset="180475.4127">3886 5159,'0'0,"0"0,0 0,0 0,0 0,0 0,38 105,-8-8,-1-1,9 0,-9 0,1 9,-11-9,0-9,1-20,-11-9,1-20,0-9,-10-19</inkml:trace>
  <inkml:trace contextRef="#ctx0" brushRef="#br0" timeOffset="181533.2121">4448 4928,'0'0,"0"0,0 0,0 0,0 0,0 0,0 0,0 0,19 115,0-18,1-1,-1 0,1-10,9-9,-10 0,0-10,-9-19,0-9,-10-11,0-8,0-11,0 1,0-1,0 1,0-10,0 0,-10 0,0-10,1-18,-1-30,-9-28,9-1,0 1,-9 18,9 1,1 9,-1 10,0 0,10 0,0 10,0-1,0 1,0 0,10-1,0 10,-1 1,1-1,9 10,1-1,-1 1,10 0,10 9,0 10,9 20,-9 8,0 11,-10 9,-10 9,-9 1,-20 19,-19-10,-10-9,0-1,1-18,-1-1,10-9,0-10,0 1,0-11,9 1,1-1,9-9,1 0,-1 0,0 0,10 0,10-9,9-10,30-1,28-8,30-1,-10 9,-10 11,-19 9,-10 0,-19 0,-1 0,-18 9,-1 1,-9 0,-10-1,10 11,-10 8,-20 11,-9-1,-10 1,-9-1,-10 10,0-9,-1-1,11-9,0-10,9 0,10-9,0-10,9 0,1 0,9 0</inkml:trace>
  <inkml:trace contextRef="#ctx0" brushRef="#br0" timeOffset="182473.2064">5368 4554,'0'0,"0"0,0 0,0 0,0 0,0 0,0 0,0 0,29 76,-9 11,-1-1,0-9,1 0,-1 19,-9-9,0-30,-1 1,-9-20,0-19,0 1,0-11,0 1,0 0,0-10,-9 0,-1 0,-9 0,-1-10,-9-29,0-18,0-30,10 1,-1-1,11 20,-1 10,10 9,0 0,0 9,0 10,10 0,9 1,20-11,9 1,10-1,10 1,0 9,9 10,1 9,-30 10,-9 0,0 10,-10-1,-19 1,-1 0,1 19,-29 9,-20 10,-10 0,1 0,9-10,0 1,-9-10,0 0,-1-10,10 0,1 0,9-9,9-1,1-9,9 0,0 0,1 0,-1 0,10 0,0 0,0 0,10 0,9 0,20 0,0 10,19 0,0-1,0 10,-10 1,11-1,-11-10,-9 11,-20-11,1 1,-1-1,-9 1,-1-10,1 0,0 0,-10 0,0 0,0-10</inkml:trace>
  <inkml:trace contextRef="#ctx0" brushRef="#br0" timeOffset="182789.5989">4215 4851,'0'0,"0"0,0 0,87-28,10-11,10 1,9-10,39-10,-39 0,1-9,-1 0,0-10</inkml:trace>
  <inkml:trace contextRef="#ctx0" brushRef="#br0" timeOffset="183396.498">6182 4736,'0'0,"0"0,0 0,0 0,0 0,0 0,68 0,19 0,-9 0,-1 0,-19-10,-9 1,-1-1,-9-9,10-10,-1-9,-9-10</inkml:trace>
  <inkml:trace contextRef="#ctx0" brushRef="#br0" timeOffset="183690.7862">6473 4409,'0'0,"0"0,0 0,0 0,0 0,0 0,0 0,29 97,0-21,-10 1,-9 10,0-10,0-20,-1 1,1-1,0-9,-1-9,1-1</inkml:trace>
  <inkml:trace contextRef="#ctx0" brushRef="#br0" timeOffset="183943.2516">7054 4131,'0'0,"0"0,0 0,0 0,20 67,18 48,-8 10,8 58,-9-1,0-28,10 0,-10-29</inkml:trace>
  <inkml:trace contextRef="#ctx1" brushRef="#br0">23583 9948</inkml:trace>
  <inkml:trace contextRef="#ctx1" brushRef="#br0" timeOffset="1683.6782">23566 9948,'0'18,"0"0,0-1,0 1,0 0,0-1,0 1,0-1,0 1,0 0,0-1,0 1,0 0,0-1,0 1,0 0,0-1</inkml:trace>
  <inkml:trace contextRef="#ctx1" brushRef="#br0" timeOffset="3580.4555">23636 9966,'18'0,"-18"18,17-18,1 0,-18 17,18 1,-1-18,1 18,0-18,-18 17,0 1,17-18,1 0,-1 17,-17 1,18-18,0 18,-18-1,0 1,17-18,-17 18,18-18,-18 17,18-17,-18 18</inkml:trace>
  <inkml:trace contextRef="#ctx1" brushRef="#br0" timeOffset="5369.7214">23901 9913,'0'18,"17"-18,1 0,-18 17,0 1,18-18,-1 0,-17 18,18-18,0 17,-18 1,17-18,1 18,-18-1,17 1,1-18,-18 17,18 1,-1-18,-17 18,0-1,18-17,-18 18,18-18,-18 18,17-18,-17 17</inkml:trace>
  <inkml:trace contextRef="#ctx1" brushRef="#br0" timeOffset="7057.2446">24201 9931,'0'17,"17"1,1-18,-18 18,17-1,1 1,0 0,-18-1,17-17,1 0,-18 18,18-18,-18 17,17-17,-17 18,18-18,-18 18,18-1,-1-17,1 18,-18 0,17-18,1 17,-18 1,18 0,-1-18,-17 17,18 1</inkml:trace>
  <inkml:trace contextRef="#ctx1" brushRef="#br0" timeOffset="8734.686">24500 9931,'18'17,"0"1,-1-18,1 0,-18 18,18-18,-1 17,-17 1,18-18,0 18,-18-1,17-17,1 18,-1-1,-17 1,0 0,18-1,0-17,-18 18,17-18,-17 18,0-1,18-17,0 0,-18 18,0 0</inkml:trace>
  <inkml:trace contextRef="#ctx1" brushRef="#br0" timeOffset="10967.5308">24906 9931,'18'0,"-1"0,19 17,-19 1,-17 0,36-18,-19 17,18 1,-17 0,0-1,17-17,-17 35,-18-17,35-18,-17 0,-1 18,1-1,0 1,17-18,-18 18,1-1,0-17,17 0,-17 0,-18 18,17-18,1 0,0 18,-1-18,1 0,-1 0,1 0,0 0,-1 0,1 0,0 0,-1 0,1 0,0 0,-1 0,-17 17,18-17,-1 18,-17-1,18-17,0 18,-18 0,17-18,-17 17,18-17</inkml:trace>
  <inkml:trace contextRef="#ctx1" brushRef="#br0" timeOffset="14526.9549">25894 8572,'0'18,"0"0,0-1,0 1,0 17,18-17,-1 0,-17 17,0-17,18-1,-18 1,17-1,-17 1,18-18,-18 35,0-17,18 0,-18-1,17 1,-17 0,0-1,0 1,18-1,0 1,-1 35,-17-35,18 17,-18 0,18 18,-18-18,0-17,17 35,-17-35,18 17,-18 0,17-17,-17-1,0 1,0 0,0-1,0 1,0 17,0-17,0 17,0-17,0 17,0-17,0-1,0 1,0 0,0 17,0-17,0-1,0 1,0 17,18-17,-18 17,0-17,0-1,0 1,0 0,0-1</inkml:trace>
  <inkml:trace contextRef="#ctx1" brushRef="#br0" timeOffset="16650.672">26247 8643,'0'53,"0"-35,0 35,0-1,17-52,-17 36,18-1,-18-17,0-1,0 19,18-1,-18-18,17 1,-17 17,0-17,18-18,-18 18,0-1,0 1,0 0,0-1,0 1,0-1,17-17,-17 36,0-1,0 0,18-17,-18 17,0-17,18 17,-18-17,17 17,-17 0,0-17,0 35,18 0,-18-18,18-17,-18 17,0-17,17 17,-17-17,0-1,18 18,-18-17,0 0,18 17,-18-17,0-1,0 1,17 0,-17-1,0 1,18 0,-18-1,0 1,0-1,18-17,-18 18</inkml:trace>
  <inkml:trace contextRef="#ctx1" brushRef="#br0" timeOffset="19227.9009">26564 8555,'0'17,"18"19,-1-1,1 71,0 17,-1 54,1-89,-18 35,18 19,-1-107,-17 18,18 0,-18 17,0 18,0 1,0-1,0 0,0-35,0-18,0 18,0-35,0-1,0 1,0 0,0-1,0 1,0 17,0 0,0 1,0-1,0-17,0-1,0 1,0 0</inkml:trace>
  <inkml:trace contextRef="#ctx1" brushRef="#br0" timeOffset="21501.0058">26723 8590,'0'18,"18"-1,-18 19,17-1,-17-17,18 35,-18-36,17 18,-17 1,0-1,18 0,0-17,-18 0,0-1,17 1,-17-1,0 1,18 53,-18-18,18-1,-1-16,1-1,-18 0,18-17,-18 0,17-1,-17 1,0 0,0-1,0 1,18-18,-18 17,0 1,17-18,-17 18,0-1,0 1,0 0,18-18,-18 17,0 19,18-36,-18 35,0-18,0 1,0 17,17-35,-17 18,0 17,0-17,0 17,18-17,-18-1,0 19,18-19,-18 19,0-19,17-17,-17 18,0 0,0-1,0 1</inkml:trace>
  <inkml:trace contextRef="#ctx1" brushRef="#br0" timeOffset="24082.8621">27111 8590,'0'18,"0"-1,18-17,-18 18,0 0,0-1,0 1,17 0,1-18,-18 35,18-17,-1-18,1 35,-1-18,1-17,17 36,-35-19,18-17,17 18,-17 17,35 18,-18-18,18 18,0 18,0-1,-18-17,0-17,-17-19,17 1,-35 0,0-1,18 1,0-18,-1 35,-17-17,18-18,0 17,-1 1,-17 0,18-1,17 19,-17-1,17 0,0 0,1 1,-1-19,-18 1,19 0,-19 17,19-17,-36-1,35-17,-17 18,-1-1,1-17,-1 18,1 0,0-18,-1 17,19 1,-19 0,19-1,-1 1,-35 0,0-1,35 1,-35 0,18-1,-1-17,-17 18,18-18,-18 17,18-17,-1 18,-17 17,18-17,0 0,-1-1,-17 1,18-18,-18 18,18-18</inkml:trace>
  <inkml:trace contextRef="#ctx1" brushRef="#br1" timeOffset="536901.1662">23601 10654,'0'18,"0"-1,0 1,0-1,0 1,0 0,0-1,0 1,0 0,0-1,0 1,0 0,0-1,0 1,0-1,0 1,0 0,0-1,0 1</inkml:trace>
  <inkml:trace contextRef="#ctx1" brushRef="#br1" timeOffset="538700.0963">23636 10636,'0'18,"18"-18,-18 18,0-1,17-17,1 18,-18-1,18-17,-1 0,-17 18,0 0,18-18,-18 17,18-17,-1 0,-17 18,18-18,-1 18,1-18,0 17,-1-17,-17 18,0 0,18-18,0 0,-18 17,-18-52</inkml:trace>
  <inkml:trace contextRef="#ctx1" brushRef="#br1" timeOffset="540407.9142">23865 10566,'18'0,"0"0,-18 17,0 1,17-18,1 0,0 18,-1-18,-17 17,18-17,0 18,-1-18,-17 18,18-18,-18 17,17-17,1 0,-18 18,18-18,-18 17,17-17,-17 18,18-18,-18 18,0-1,18-17,-1 18,1 0,-18-1,18-17,-18 18,0 0</inkml:trace>
  <inkml:trace contextRef="#ctx1" brushRef="#br1" timeOffset="542379.7888">24201 10636,'0'18,"17"-18,-17 18,18-18,-18 17,17-17,1 0,-18 18,18-18,-1 17,1 1,0-18,-18 18,17-18,1 17,0-17,-1 0,-17 18,18-18,-18 18,17-18,1 0,0 17,-18 1,0 0,17-18,1 0,-18 17,0 1,18-1</inkml:trace>
  <inkml:trace contextRef="#ctx1" brushRef="#br1" timeOffset="543753.6677">24536 10495,'17'18,"1"-18,-18 17,18-17,-18 18,0 0,17-18,1 0,-18 17,18-17,-18 18,17-18,1 0,-18 18,17-18,-17 17,18-17,-18 18,18-18,-1 0,1 18,-18-1,18-17,-1 0,-17 18,18-18,-18 17,18-17,-18 18,17-18,-17 18,18-18,-18 17</inkml:trace>
  <inkml:trace contextRef="#ctx1" brushRef="#br1" timeOffset="545804.5318">24888 10583,'18'18,"0"-18,-1 0,1 18,0-18,-1 17,1-17,0 0,-1 18,18-18,-17 0,0 0,-1 0,1 0,0 18,-1-18,1 17,0-17,-1 0,-17 18,18-18,0 0,-1 0,1 17,-1-17,1 0,0 18,-1-18,1 18,0-18,-1 0,-17 17,18-17,-18 18,18-18,-1 18,1-1,-1-17,-17 18,18 0,0-18,-1 17,-17 1,18-18,-18 17,18-17,-1 18,1 0,0-18,-18 17,17-17,1 0</inkml:trace>
  <inkml:trace contextRef="#ctx1" brushRef="#br1" timeOffset="547012.4964">25929 10707,'18'0,"-1"0,-17 35,18-35,0 18,-1-1,-17 1,18-18,0 18,-1-1,1 1,0-18,-1 18,1-18,-18 17,17-17,1 0,0 18,-1-1,-17 1,18-18,0 0</inkml:trace>
  <inkml:trace contextRef="#ctx1" brushRef="#br1" timeOffset="548251.3515">26229 10724,'18'0,"-18"18,17-18,1 0,-18 18,18-1,-1-17,-17 18,0 0,18-1,-1 1,1-18,0 18,-18-1,17-17,-17 18,18-18,-18 17,18 1,-1-18,-17 18,18-18</inkml:trace>
  <inkml:trace contextRef="#ctx1" brushRef="#br1" timeOffset="549585.7743">26494 10672,'0'17,"17"-17,1 18,0-18,-18 17,17-17,1 18,-18 0,17-18,1 0,0 0,-18 17,17-17,-17 18,18-18,0 0,-1 0</inkml:trace>
  <inkml:trace contextRef="#ctx1" brushRef="#br1" timeOffset="550953.7222">26793 10689,'18'0,"0"0,-1 18,-17-1,18-17,17 18,-35 0,18-18,0 17,-1 1,1-18,-18 18,17-18,-17 17,18-17,-18 18,18-18,-18 18,17-18,-17 17,18-17,-18 18,18-18</inkml:trace>
  <inkml:trace contextRef="#ctx1" brushRef="#br1" timeOffset="553203.7322">27111 10583,'0'18,"18"0,-1-18,-17 17,18-17,-18 18,18-18,-1 18,1-18,-1 17,1-17,0 18,-1-18,1 0,-18 17,18 1,-1-18,-17 18,18-18,0 0,-1 17,1-17,-1 0,-17 18,18 0,0-18,-1 0,1 0,17 17,-17 1,0 0,17-18,-18 0,1 17,0-17,-1 18,1-1,0-17,-1 0,1 0,0 18,-1-18,-17 18,18-18,17 0,18 0,0 0,18 0,-1 0,18 0,-17 17,17-17,0 0,0 18,-35-18,-17 18,-1-18,0 0,0 0,-17 0,17 0,-17 0,17 17,-17-17,17 0,-17 0,-1 0,1 0,0 0</inkml:trace>
  <inkml:trace contextRef="#ctx1" brushRef="#br2" timeOffset="632127.5642">23618 12735,'0'18,"0"0,0-1,0 1,0-1,0 1,0 17,0 1,0-19,0 1,0 0,0-1,0 1,0-1,0 1</inkml:trace>
  <inkml:trace contextRef="#ctx1" brushRef="#br2" timeOffset="633826.5163">23654 12682,'0'18,"17"-18,-17 18,18-18,-18 17,18 1,-1-18,-17 18,18-18,-18 17,18-17,-18 18,17-1,-17 1,18-18,-1 0,1 18,-18-1,18-17,-1 0,-17 18,18-18,-18 18,18-18,-1 0,-17 17,18-17,0 0,-18 18</inkml:trace>
  <inkml:trace contextRef="#ctx1" brushRef="#br2" timeOffset="635210.2248">23954 12753,'0'18,"0"-1,17-17,1 0,0 18,-18-1,17-17,1 0,-18 18,17 0,1-18,0 17,-1-17,1 18,-18 0,18-18,-1 0,-175-106,105 53</inkml:trace>
  <inkml:trace contextRef="#ctx1" brushRef="#br2" timeOffset="636899.2776">24253 12647,'0'18,"0"-1,0 1,18-18,-18 18,18-1,-1-17,-17 18,0 17,18-35,0 18,-18-1,0 1,17-18,-17 18,18-18,0 17,-18 1,17-18,-17 18,18-18,-18 17,17-17,1 18,0-18,-18 18,17-18</inkml:trace>
  <inkml:trace contextRef="#ctx1" brushRef="#br2" timeOffset="638162.4049">24536 12594,'0'18,"0"-1,17 1,-17 0,18-18,-18 17,0 1,18 0,-1-18,-17 17,18-17,-18 18,18 0,-1-18,-17 17,18-17,-1 0,1 18,0-18,-18 17,35-17,-35 18,18 0,-1-18,1 17,0 1,-1-18,1 0,-1 18,-17-1,18-17,-18 18</inkml:trace>
  <inkml:trace contextRef="#ctx1" brushRef="#br2" timeOffset="640092.8316">24906 12700,'0'18,"18"-1,-1-17,-17 18,18-18,17 18,-35-1,36-17,-19 0,18 0,-35 18,18-18,0 0,-1 0,1 17,0-17,17 0,-17 0,-1 0,19 18,-19-18,1 0,-1 18,1-1,0-17,17 18,0-18,-17 18,0-18,-1 0,-17 17,35 1,-17-18,0 0,-1 0,1 0,-18 18,18-18,-18 17,17-17,1 0,0 0,-18 18,17-18,-17 17</inkml:trace>
  <inkml:trace contextRef="#ctx1" brushRef="#br2" timeOffset="645218.7206">25929 11377,'0'18,"0"-1,0 1,0 0,0-1,18-17,-18 18,0 0,17 17,-17 0,18-17,0 17,-1 18,1-35,-18 17,18 0,-1 0,-17-17,0 0,18-1,-18 1,0 0,0-1,18-17,-18 18,17 17,1 18,-18-35,17 17,1 0,-18-17,0 17,18 0,-18-17,17 35,-17-35,18 52,0-35,-18 1,17-1,-17-17,0-1,0 1,0 0,18-1,-18 1,18 0,-18-1,0 1,0-1,0 1,0 0,0-1,0 1,0 0,0-1,0 1,0 0,0-1,0 1,0-1,0 1,0 0,0-1,0 1,0 0</inkml:trace>
  <inkml:trace contextRef="#ctx1" brushRef="#br2" timeOffset="647786.3994">26194 11430,'0'18,"0"-1,0 1,0 0,0-1,17 1,-17-1,18 36,-18-17,0-19,0 19,0-1,0-18,0 19,0-19,0 36,0-35,0 0,0-1,18-17,-18 18,0 0,0 17,0-18,17-17,-17 18,0 0,0-1,0 1,0 0,18-18,-18 17,0 1,0 0,0-1,0 1,18-18,-18 17,0 1,17-18,-17 18,0-1,0 1,0 0,0-1,18-17,-18 18,17 0,-17-1,18-17,-18 18,0-1,18-17,-18 18,0 0,17-1,-17 1,0 0,0-1,0 1,0 0,0-1,0 19,0-19,18 1,-18-1,0 1,0 0,18 17,-18-17,0-1,0 1,0 0,0-1,0 1</inkml:trace>
  <inkml:trace contextRef="#ctx1" brushRef="#br2" timeOffset="650136.405">26476 11254,'0'17,"0"1,0 0,0-1,0 1,0-1,18 19,-18-19,0 1,35 53,-35-19,18 19,-1 35,-17-71,0 0,18 1,-18-1,0-17,0-1,0 1,0 17,0-17,0-1,0 1,0 0,0-1,0 1,0 0,0-1,0 1,0 0,0-1,0 1,0-1,0 1,0 0,0-1,0 1,0 17,17-17,-17 0,0 17,0-18,0 1,18 0,-18-1,0 1,0 0,18-18,-18 17,0 1,0 0,17-18,-17 17,18 1,-18 0,0-1,18 1,-18-1,17 1,-17 0,18-1,-18 1,18 0,-18-1,17 1,-17 0</inkml:trace>
  <inkml:trace contextRef="#ctx1" brushRef="#br2" timeOffset="652655.4626">26793 11359,'0'18,"0"0,0-1,0 1,0 0,0-1,0 1,0 0,18-1,-18 1,0 17,0 0,18-17,-18 17,0-17,17-18,-17 18,0-1,0 1,18-18,-18 35,0-17,0 17,0 0,18 1,-18-19,0 19,17-36,-17 17,18 1,-18-1,0 1,0 0,0-1,18 1,-18 0,0-1,17 1,-17 0,0-1,18 1,-18-1,0 1,17-18,1 18,-18 17,0 0,18 1,-1-19,-17 18,0-17,18 0,-18-1,0 1,0 0,0-1,18-17,-1 18,-17 0,0-1,0 1,0 0,18-1,-18 1,0-1,18-17,-18 18,17-18,-17 18,0-1,0 19,0-1,0 0,0-17,0-1,0 1</inkml:trace>
  <inkml:trace contextRef="#ctx1" brushRef="#br2" timeOffset="655549.9518">27040 11307,'18'35,"0"-18,-1 1,1 17,0 1,17-19,0 1,-17 17,17 0,0 1,1-19,-19 1,36 17,-18 1,1-1,-1-18,-35 1,35 17,1-17,-19 0,1-1,17 19,-35-19,18 1,-1-18,-17 18,18-18,70 52,-35 1,0-35,-18 17,1 1,-1-19,0 1,0-1,-17 1,0 0,-1-1,1 1,17 0,-17-1,0-17,-1 18,1 0,17-1,-17 1,-1-1,1 1,0-18,-18 18,17-1,19-17,-36 18,0 0,17-1,1-17,-18 18,18 0,-1-18,-17 17,18 1,-18 0,35-1,-35 1,18-18,-18 17,17 1,-17 0,18-18,-18 17,0 1,18-18,-18 18,0-1,17 1,-17 0,0-1,0 1,18-1,-18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44.0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29122 10142,'35'0,"0"0,-17 0,0 0,-1 0,1 0,-18-17,18 17,-1 0,1 0,-1 0,1 0,0 0,-1 0,1 0,0 0,-1 0,1 0,0 0,-1 0,1-18,17 18,0 0,1-18,-19 18,1 0,0 0,-1 0,1 0,0 0,-1 0,18 0,1 0,-19 0,1 0,0 0,17 0,-17 0,-1 0,18 0,-17 0,0 0,17 0,-17 0,-1 0,19 0,-19 0,1 0,-1 0,1 0,0 0,-1 0,1 18,0-18,17 0,0 0,1 0,-19 0,1 0,-1 0,1 0,0 0,-1 0,1 0,0 0,-1 0,19 0,-1 0,-18 0,36 0,-35 0,0 0,35 0,-36 18,36-18,-35 0,17 0,0 0,1 0,-1 0,-17 0,17 0,-18 0,1 0,0 0,-1 0,1 0,0 0,-1 0,1 0,0 0,-18 17,17-17,1 0,-1 0</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6:03.6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16792 8449,'18'0,"-1"0,1 0,0 0,-1 0,36 0,-35 0,0 0,17 0,0 0,-17 0,-1 0,1 0,0 0,17 0,18 0,-35 0,-1 0,36 0,-35 0,-1 0,1 0,17 0,1 0,-1 0,-18 0,1 0,0 0,-1 0,1 0,0 0,17 0,-17 0,17 0,-17 0,-1-18,1 18,-1 0,1 0,53-17,-36 17,-17 0,17 0,-18 0,1 0,0 0,-1 0,19 0,-19 0,36 0,-35 0,-1 0,19 0,-19 0,1 0,0 0,35 0,-36 0,36 0,-18 0,1 0,17 0,-18 0,-35-18,18 18,-1 0,1 0,17 0,-17 0,-1 0,1 0,0 0,-1 0,1 0,0 0,17 0,-18 0,1 0,0 0,17 0,-17 0,-1 0,1 0,0 0,-1 0,1 0,0 0,17 0,-18 0,1 0,0 0,17 0,-17 0,-1 0,1 0,0 0,-1 0,18 0,-17 0,0 0,17 0,-17 0,-1 0,1 0,0 0,-1 0,1 0,-1 0,1 0,0 0,-1 0,1 0,0 0,-18 18,0-1,-18-17,0 0,1 0,-1 0,-17 0,17 0,1 0,-1 0,-17 18,-1-18,19 0,-19 0,1 0,0 18,0-18,-1 0,19 0,-36 0,0 0,35 0,-17 0,17 0,-17 0,17 0,-17 0,0 0,17 0,1 0,-1 0,0 0,1 0,-1 0,-17 0,-1 0,19 0,-18 0,-1 0,19 0,-1 0,-17 0,-1 0,19 0,-89-36,53 19,18 17,-1-18,-16 18,34-18,-17 1,-18 17,35 0,-35 0,36 0,-1 0,0 0,1-18,-1 1,-17 17,-36-36,36 36,0-17,-1 17,1 0,-18 0,18-18,17 18,-17 0,0 0,-1 0,1 0,17 0,1 0,-1 0,1 0,-1 0,18 18,-18-18,18 17,-17-17,-1 0,0 0,18 18,-17-18,17 18,-18-18,0 0,1 0,-18 17,35 1,-18-1,0-17,1 18,-1 0,0-18,18 17,-17-17,17 18,35-18,-17 0,52 18,18-18,159 0,-53 0,-35 0,-88 0,-36 0,71-18,0 18,-36 0,1 0,-36 0,36 0,-19 0,1 0,-35 0,17 0,-17 0,0 0,-1 0,1 0,-1 0,1 0,0 0,-1-18,-17 1,0-1,0 0,0 1,-35-1,17 1,-17-1,-35 18,-71-35,-36 17,124 0,18 18,-18 0,35 0,1 0,-19 0,-16 0,34 0,-17 0,-36 0,36 0,17 0,1 0,-1 0,-17 0,17 0,-17 0,-1 0,19 18,-19-18,19 18,-1-18,1 0,-19 0,36 17,-35-17,0 18,-1-18,1 18,0-18,17 0,1 0,-1 0,0 0,1 0,52 0,-17 0,-1 0,19 0,-19 0,36-18,0 18,0 0,17 0,-34-18,34 18,-52 0,0 0,-1 0,19 0,-19 0,36 0,-35 0,17 0,-17 0,-1 0,1 0,0 0,-1 0,1 0,-1 0,19 0,-1 0,-17 0,-1 0,1 0,0 0,-1 0,1 0,-1 0,19-17,-19 17,1 0,0 0,-1 0,1 0,0 0,17 0,-17 0,-1 0,1 0,-1 0,1 0,0 0,-1 0,1 0,0 0,17 0,-17 0,-1 0,1 0,-1 0,1 0,0 0,-1 0,1 0,17 0,-17 0,0 0,-1 0,18 0,-17 0,17 0,-17 0,0 0,-1 0,1 0,0 0,-1 0,1 0,17 0,-17 0,-1 0,-17 17,36-17,-19 0,1 0,0 0,-1 0,1 0,0 0,-1 0,1 18,-1-18,19 0,-19 0,1 0,0 0,-1 0,1 0,0 18,-1-18,1 0,-1 0,1 0,-36 0,1 0,-18 0,-18-18,53 0,-53 1,-35-19,52 36,-17 0,18 0,0 0,-18-17,35 17,1 0,-1 0,0 0,-17 0,17 0,-17 0,17 0,1 0,-1 0,-17 0,17 0,-17 0,17 0,1 0,-19 0,19 0,-1 0,-17 0,0 0,-1 0,1 0,0 0,-18 0,35 0,-35 0,36 0,-1 0,-17 0,-1 0,19 0,-1 0,1 0,-54 0,53 0,1 0,-36 0,35 0,1 0,-1 0,0 0,1 0,-1 0,0 0,1 0,-54 17,18 19,36-19,-89 1,-88 105</inkml:trace>
</inkml:ink>
</file>

<file path=ppt/ink/ink15.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08T06:13:27.928"/>
    </inkml:context>
    <inkml:brush xml:id="br0">
      <inkml:brushProperty name="width" value="0.05292" units="cm"/>
      <inkml:brushProperty name="height" value="0.05292" units="cm"/>
      <inkml:brushProperty name="color" value="#FF0000"/>
    </inkml:brush>
    <inkml:context xml:id="ctx1">
      <inkml:inkSource xml:id="inkSrc14">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08T06:14:52.380"/>
    </inkml:context>
  </inkml:definitions>
  <inkml:trace contextRef="#ctx0" brushRef="#br0">13411 3478,'0'0,"0"0,0 0,0 0,0 0,0 0,0 0,0 0,0 0,0 0,0 0,0 0,0 0,0 0,0 0,0 0,-29 76,19-28,1 1,-1-1,0-10,0 39,1-10,-1 20,10-11,0 11,0-10,0-20,0 20,0-19,0-1,0-8,0-1,0-10,0-19,0 10,0-10,0-9,0-1,0 1,0-10,0 10,0-1,0-9,0 0,0 0,0 0,0 0</inkml:trace>
  <inkml:trace contextRef="#ctx0" brushRef="#br0" timeOffset="413.8279">12558 4256,'0'0,"0"0,0 0,0 0,0 0,0 0,0 0,0 0,0 0,58 96,-9-19,-1 0,10-20,-9-9,-1 0,-9-9,0-1,-10-19,0 1,0-1,0 0,0-9,0-1,10-9</inkml:trace>
  <inkml:trace contextRef="#ctx0" brushRef="#br0" timeOffset="648.9487">13624 4361,'0'0,"0"0,0 0,0 0,0 0,0 0,0 0,0 0,-68 77,10 0,10-19,-1 19,11-1,8-27,1 8,29-9</inkml:trace>
  <inkml:trace contextRef="#ctx0" brushRef="#br0" timeOffset="7445.2836">15514 5034,'0'0,"0"0,0 0,0 0,0 0,0 0,0 0,0 0</inkml:trace>
  <inkml:trace contextRef="#ctx0" brushRef="#br0" timeOffset="18033.5211">10504 4457,'0'0,"0"0,0 0,0 0,0 0,0 0,0 0,0 0,0 0,0 0,0 0,19 68,1-11,-1 11,1 8,-1 1,-9 19,-1-19,1 29,9 0,1-10,-11 0,-9 9,0 1,0 9,0-19,0-9,0-10,0 0,0-20,0-9,0-9,0-1,0-19,0-9,0 0,0-1,0-9,0 0,0 0,0 0,0-9,-9-1,-1-9,0-29,-9-29,-10 0,0-9,0 18,0 11,0-1,-10 10,0 10,-19-1,-20 10,1 10,-1 19,11 10,-1 9,-10 19,10 10,1 10,8 0,11 18,9 1,10 0,10-19,19-1,9 1,1-19,19-1,10-9,9 0,30-1,19 1,19-19,39-29,-39-1,1-18,18-10,-9-10,-9 10,-1-9,20-1,-59 29</inkml:trace>
  <inkml:trace contextRef="#ctx0" brushRef="#br0" timeOffset="18601.1118">11192 6052,'0'0,"0"0,0 0,0 0,0 0,0 0,0 0,0 0,0 0,116-48,-19 0,-19 0,-1-10,-19 1,0-1,-19 20,-10-1,-9 1,-11 9,-9 0,-9 10,-11 0,1 0,-20 9,-9 10,-10 10,-10 9,-19 29,19 10,10-1,-1 20,11-10,9 10,20-19,-1-1,20-9,0 0,10 0,10-9,9-10,19 0,10-1,0-8,0-11,20-9,0-19,18-10,-47-19</inkml:trace>
  <inkml:trace contextRef="#ctx0" brushRef="#br0" timeOffset="19439.53">12587 5581,'0'0,"0"0,0 0,0 0,0 0,0 0,0 0,-87 0,10 10,18 9,11 1,9-1,1 10,-1 9,10 10,0-10,9 20,11-10,9 0,0-9,9-1,11 0,9-9,19 10,30-1,-1-19,1-9,-1-10,10-19,10-20,-9-9,-30 10,0-10,-19 0,-1 0,1-10,-20 0,1 10,-10 20,-1-1,-9 10,0-1,0 11,0-1,0 1,0-1,0 10,0 0,0 10,-9 18,-11 30,1 9,-1-9,11 9,-1-19,0 0,1-9,-1-20,0 0,10-9,0-1,0 1,0-1,0-9,0 0,0 0,0-9,0-10,10-10,9-19,10 0,20-10,9-9,29-10,10 10,-29 9,-10 20,0 9,0 0,0 0</inkml:trace>
  <inkml:trace contextRef="#ctx0" brushRef="#br0" timeOffset="21943.2677">13808 5783,'0'0,"0"0,0 0,0 0,0 0,0 0,0 0,0 0,0 0,0 0,0 0,0 0,0 0,-126-9,29 28,30 10,18 9,1 10,9 29,10-19,19-10,30 9,18 11,11-20,19-10,28-9,-8-20,18-18,1-10,-30-10,-18 0,-11-9,-9-1,0 1,-10-10,-10 0,0 0,-9 0,0 19,-10 0,0 10,0-1,0 11,0-1,0 1,0-1,0 0,0 10,-10 0,0 10,1 19,-11 19,1 10,0-1,-1 20,10-29,1 0,-1-9,0-20,10-10,0 1,0 0,0-1,0-9,0 0,0 0,0-9,0-20,10-29,19-28,-9 18,-1 11,0 9,1 9,-11 10,1 10,0 0,-1 9,1 1,9 9,11 9,-1 11,0 8,-10 11,0-1,-9 20,-10 0,-10-1,1-9,-1-9,0-10,1-1,-1-18,10 0,0-1,0-9,0 0,0-9,0-11,19-18,10-20,1 1,8-30,1 1,-10 28,-10 0,1 10,-10 20,-1 8,1 1,-10 10,0-1,0 0,0 1,0 9,0 9,10 30,-10 18,0 11,0-1,0 10,9 0,1-29,0 0,9 0,10-10,0-9,10-10,29 0,9-9,1-29,-30 0,1-10,-20 0,0 0,-10 0,1-9,-1-10,-9 0,-1 19,-9-9,0-1,0 20,-9 0,-1 9,0 0,1 1,-1-1,0 10,1 0,-11 10,1-1,-10 20,9 10,11-1,9 20,9-10,1-10,9-9,1-10,-1 0,20 1,0-11,-1-9,11-19,-1-10,1 0,-10-9,-1 9,-9-9,-9 9,-1-9,1-1,-11 10,1 10,-10 0,0 9,0 1,0-1,0 0,0 10,0 0,-10 10,1 28,-1 10,-9 1,-1 8,10 1,1-10,9 0,0-19,0-10,0-9,0-1,0 1,0-10,9 0,11-10,-1-19,10-9,0-1,10-18,0-1,-10 10,-10 19,1 0,-11 10,1 0,0 9,-10 1,0-1,9 10,1 0,0 19,9 39,-9 0,0-1,-1-9,-9 0,10-9,0-1,-1 1,1-20,0 0,9-9,20-1,9 1,1-29,-1 0,-9-20,0-9,9-38,-9-20,-10 19,-10-18,-19 18,0 11,0-11,0 10,-9 10,-1 9,0 10,1 0,-1 19,0 10,1 0,-1 0,0 0,0 9,10 0,-9 1,9-1,0 10,0 0,0 19,0 20,-10 28,10 10,0 9,10 10,-1 20,-9-11,0-9,10 10,-10-19,10-30,0 10,-1-9,1-10,0-9,-1-11,-9 1,0-10,0-9,0 0,0-1,0-9,0 0,0 0,0-9,10-11</inkml:trace>
  <inkml:trace contextRef="#ctx0" brushRef="#br0" timeOffset="22420.6298">16337 5802,'0'0,"0"0,0 0,0 0,0 0,0 0,0 0,68-28,-19 8,-11 11,-8-1,-1 1,0-1,-10 0,0 1,-9-1,0 10,-10 0,0 0,0 0,0 0,0 0,0 10,0 9,0 19,0 10,-10 0,0 10,-9 0,0-1,-1 1,1 0,9-1,10 1,0-29,0 9,0 1,0-20,0-10,0 1,0-10,0-10</inkml:trace>
  <inkml:trace contextRef="#ctx0" brushRef="#br0" timeOffset="22553.0464">16628 5476,'0'0,"0"0,0 0,0 0,0 0,0 0,0 0,0 0</inkml:trace>
  <inkml:trace contextRef="#ctx0" brushRef="#br0" timeOffset="24189.8236">17084 5726,'0'0,"0"0,0 0,0 0,0 0,0 0,0 0,0 0,0 0,0 0,0 0,0 0,0 0,0 0,0 0,0 0,0 0,0 0,0 0,-49 86,20-38,19 0,1-19,-1 0,0-10,1-9,-1-1,10 1,0-1,0-9,0 0,0 0,10-9,-1-10,1-1,0 1,9-10,0 0,1 10,-1 0,-9 9,0 1,-1-1,1 1,0 9,-1 0,1 9,0 10,-1 1,1-1,0 0,-1 10,11-10,-1 0,1 1,-1-1,10 0,10 0,19-19,-10 0,11-19,-1-10,-20 10,1-10,0 0,-20 0,1 1,-1-1,-19 10,10-20,-20 10,-9-9,-1 19,-9 0,0-1,0 11,-10-1,1 10,-1 10,0 9,0 10,1 9,-1 10,10 0,9 0,11 10,9-10,9 10,1-20,0-19,9 0,0 1,20-1,-10-10,10-18,-10-1,-9 1,9-20,0 0,-10 0,0-9,-9 9,0 10,-10 0,0-1,0 11,0-1,0 0,0 1,0-1,0 1,0 9,0 0,0 0,9 19,-9 29,10 0,10 29,-11 9,1-9,9 86,-9-76,0 9,-10 0,-20 19,1 10,-10-10,0-28,-20 9,1-19,9-29,10-29,0-9,0-20,10-9,-1-29,1-39,19-95,29-58,0 28,19-57,-19 144,30-9,-21 48</inkml:trace>
  <inkml:trace contextRef="#ctx0" brushRef="#br0" timeOffset="25190.5912">18295 6110,'0'0,"0"0,0 0,0 0,0 0,0 0,0 0,0 0,0 0,97-115,-10-10,-29 57,0-18,10 0,-10 9,-19 29,-20 0,1 19,-11 10,1-10,-10 10,0-1,-10 11,-9-11,0 11,-1 18,1 1,-1 0,-9 28,10 1,9-1,10 0,20 10,9 0,0-9,19 19,-9-10,-10-10,0 10,0-10,0 1,-19-1,0 1,-10-10,0 19,-10-20,-9 1,-1 10,1-20,-10 0,9 0,1-9,0 0,-1-10,11-10,9-19,0-19</inkml:trace>
  <inkml:trace contextRef="#ctx0" brushRef="#br0" timeOffset="25602.0524">19099 5351,'0'0,"0"0,0 0,0 0,0 77,-10-29,10 0,0 9,0-8,0-1,-9 28,9-18,0-10,0 0,9 10,-9 19,10-29,-10-10,10 0,-1 1,1-10,0-20,19 11,10-11,-1 1,11-20,-1-9,1-19,-1-11,-9 11,0-10</inkml:trace>
  <inkml:trace contextRef="#ctx0" brushRef="#br0" timeOffset="27255.5583">19409 5716,'0'0,"0"0,0 0,97-38,-39 9,0 10,-19-1,0 11,0 9,-10-10,-10 0,-9 10,-1 0,1-9,-10 9,10-10,-10 1,0-1,0 0,-10 10,0 0,1 0,-1 0,-9 10,-20 9,0 10,-9 19,-1 0,10 10,10-10,0 9,10-18,9-1,10 1,0-20,0 10,0-10,20 10,-11-20,30 1,-10 0,0-10,0 0,0-29,10 10,-10-20,-9 10,-1-9,0 9,-9 0,0 0,-1 1,1-1,0 0,-1 0,1 10,-10 9,0 1,0-1,0 1,0-1,0 10,0 0,0 0,0 10,0 9,10 19,-10-9,10 38,9 0,0-18,1-21,-11-8,11-1,19 0,9 0,-9-19,-10 0,0-9,10-11,-20 1,10-19,-10-1,1 10,-1 1,1-11,-11 10,1 1,-10-11,0 1,0 9,-10 10,1 0,-1 9,0 0,1 1,-1-1,0 10,0 10,1 28,-1 20,10 9,10-9,-1 9,1-19,19 19,0-28,-9-11,18-8,11-11,-1 1,10-20,1-19,-21 1,1-20,10-20,-1-28,10-38,-19-10,-20 76,-9 20,-10 0,-10 29,10 0,-9 9,9 1,0-1,-10 0,10 1,-10-1,1 10,9 10,0 19,0 0,-10 28,10 1,0-1,-10 59,1-39,-1-20,0 30,0-39,1-10,-1-9,0 29,10-39,-9 0,9-19,0 0,0 0,0 0,0-10,19-18,20-20,9 0,1 9,-11 10,1 0,-19 1,-1 8,0 1,-9 10,0-1,-1 0,-9 1,0-1,0 1,0 9,-9 0,-1 0,-9 9,-20 10,0 10,0 10,10 9,10-10,9 1,30 18,9-9,0 0,29 19,10-9,9 0,-19-10,1 0,-1 0,-10 9,-9-18,-10-1</inkml:trace>
  <inkml:trace contextRef="#ctx1" brushRef="#br0">29669 13794,'0'35,"0"-17,0 17,0 18,0-36,0 19,0 17,0-18,0 0,0-17,17 17,-17 0,0-17,0 17,0 0,0-17,0 17,0-17,0 0,0-1</inkml:trace>
  <inkml:trace contextRef="#ctx1" brushRef="#br0" timeOffset="1219.5017">29704 13847,'18'0,"-1"0,1 0,-1 0,1-18,17 18,18-18,0 18,0-17,-18 17,-17 0,-18-18,18 18,-1 0,1 0</inkml:trace>
  <inkml:trace contextRef="#ctx1" brushRef="#br0" timeOffset="2502.9411">29669 14093,'17'0,"1"0,0 0,-1-17,18 17,18-18,-35 18,0 0,-1 0,19 0,-19 0,1 0,-1 0,1 0,17-17,1 17,-19 0,1 0,0 0</inkml:trace>
  <inkml:trace contextRef="#ctx1" brushRef="#br0" timeOffset="4727.8711">29722 9984,'0'17,"0"19,0-19,0 1,0-1,0 1,0 0,0-1,0 1,0 0,0-1,0 1,0 0,0-1,0 1,0-1,17-17,1 0,-1 0,19 0,-19 0,19 0,-19 0,1 0,0 0</inkml:trace>
  <inkml:trace contextRef="#ctx0" brushRef="#br0" timeOffset="169577.0097">11085 10625,'0'0,"0"0,0 0,0 0,0 0,0 0,0 0,0 0,0 0,97 0,-9 0,-11 0,10-10,-9 10,19-9,19 9,-29 0,-9 0,-10-10,-10 10,0 0,-10 0,1 0,-11-9,-8 9,-11 0,-9 0,-1 0,-9 0,0 0,0-10</inkml:trace>
  <inkml:trace contextRef="#ctx0" brushRef="#br0" timeOffset="170110.6527">10843 10913,'0'0,"0"0,0 0,0 0,0 0,0 0,0 0,0 0,0 0,107 0,-10-19,19 0,-19 0,-20 9,1-9,-1 9,1 0,19-9,-10 0,-19 9,-10-9,0 10,-9-1,-11 10,1 0,-10 0,-9 0,-1 0,0 0,1 0,-11 0,1 0,9 0,-9 0,0 0,0-10,-1 1</inkml:trace>
  <inkml:trace contextRef="#ctx0" brushRef="#br0" timeOffset="170534.7571">11870 10193,'0'0,"0"0,0 0,0 0,0 0,0 0,0 0,0 0,0 0,0 0,0 0,0 0,0 0,68 19,0 10,-20-10,1 0,9 0,-10-9,1 9,-10 0,-10-9,-10 9,-9-9,-1 19,1 9,-10 10,-19 10,-20 9,10-9,-19-1,-1 10,1-9,-1-10,1 10,-1-20,-9 10,0-9,10-20,9 0,10-9</inkml:trace>
  <inkml:trace contextRef="#ctx0" brushRef="#br0" timeOffset="172064.6411">13915 10462,'0'0,"0"0,0 0,0 0,0 0,0 0,0 0,0 0,0 0,0 0,0 0,0 0,0 0,0 0,0 0,0 0,0 0,-107-20,49 11,-10 9,0 0,1 0,9 0,9 0,1 9,-1-9,10 10,10 0,-9-10,-1 0,0 9,10 1,0-10,0 9,9-9,1 0,9 0,1 0,-1 0,0 0,1 0,-1 0,10-9,0-1,0 1,0-1,10-9,9-10,20-9,0-1,-1 1,-9 9,-9 0,-1 10,1 0,-11-1,1 1,0 10,-1-1,1 10,-10-10,0 10,0 0,0 0,10 0,-1 0,1 10,0 9,-1 20,1 9,-10 19,0 10,0 19,0-19,-10-10,10-9,-9-1,-1-18,10-1,0-9,0-10,0-9,0-1,0 1,0-10,0 0,0 0</inkml:trace>
  <inkml:trace contextRef="#ctx0" brushRef="#br0" timeOffset="172727.101">13866 10394,'0'0,"0"0,0 0,0 0,0 0,0 0,0 0,0 0,0 0,0 0,0 0,0 0,0 0,0 0,0 0,0 0,0 0,0 0,-77 39,28-10,11 9,9 1,9-1,1 0,-1 1,11-1,9 10,0-19,0-10,9 10,1-10,0-9,9 0,1-1,-1 1,10-10,0-10,-9 1,-1-11,10-9,-10 1,1-1,-1-10,1-9,-11 0,1 0,0 0,-10 10,0 19,0-1,0 1,0 10,0-1,0 0,-10 1,0-1,1 1,-1 9,0 0,0 0,1 0,9 0</inkml:trace>
  <inkml:trace contextRef="#ctx0" brushRef="#br0" timeOffset="173359.715">14428 10173,'0'0,"0"0,0 0,0 0,0 0,0 0,0 0,0 0,0 0,0 0,0 0,0 0,0 0,0 0,0 0,0 0,0 0,0 0,0 0,0 0,0 0,-87 116,39-20,9-19,10-10,10-9,9-10,0 0,10-10,0 0,0-9,0-10,10 1,0-11,-1 1,11 0,9-1,9-9,-8-9,-1-11,9 1,-9 0,-9 0,-10-1,-1-8,1-1,0-10,-10 11,0-1,0 0,-10 0,0 10,1 0,-1 9,0 0,0 1,10-1,-9 1,-1-1,10 0,0 1,0-1</inkml:trace>
  <inkml:trace contextRef="#ctx0" brushRef="#br0" timeOffset="173792.1334">14855 10135,'0'0,"0"0,0 0,0 0,0 0,0 0,0 0,0 0,0 0,0 0,0 0,0 67,0-19,0 0,0 29,0-19,0-1,0 20,0-9,0-1,0-10,0 1,0 0,-10-10,10-10,0 1,0-20,0 0,0-9</inkml:trace>
  <inkml:trace contextRef="#ctx0" brushRef="#br0" timeOffset="175036.2942">15146 10567,'0'0,"0"0,0 0,0 0,0 0,0 0,0 0,0 0,0 0,0 0,0 0,0 0,77-19,1 10,-1-1,-9 0,-10 1,-9-1,-11 0,1 10,-20-9,1 9,-11 0,1 0,-10 0,0 0,0 0,0 0,0 0,0 0,0-10,0 1</inkml:trace>
  <inkml:trace contextRef="#ctx0" brushRef="#br0" timeOffset="175394.704">15950 10154,'0'0,"0"0,0 0,0 0,0 0,0 0,0 0,0 0,0 0,0 87,9-20,-9-19,0 29,0-20,-9 20,9-38,-10-1,0 1,1-1,-1 0,0 10</inkml:trace>
  <inkml:trace contextRef="#ctx0" brushRef="#br0" timeOffset="176135.0839">16638 10548,'0'0,"0"0,0 0,0 0,0 0,106-29,-47 0</inkml:trace>
  <inkml:trace contextRef="#ctx0" brushRef="#br0" timeOffset="176373.2861">16638 11000,'0'0,"0"0,0 0</inkml:trace>
  <inkml:trace contextRef="#ctx0" brushRef="#br0" timeOffset="176975.2171">16541 10932,'0'0,"0"0,0 0,0 0,0 0,0 0,106-9,-28-1,19 10,-20-9,-18-11,-1 1,-20 0</inkml:trace>
  <inkml:trace contextRef="#ctx0" brushRef="#br0" timeOffset="178154.7048">18256 10625,'0'0,"0"0,0 0,0 0,0 0,0 0,0 0,0 0,-77-19,-1 9,-9 1,-10 9,10 0,-10 19,10 0,-1 10,30-10,0 0,0-9,9-1,20-9,10 0,0 0,9 0,0 0,1 0,-1 0,10-9,0-1,10 1,-1-11,11 1,-1-10,10 1,10-11,-10 1,-10 18,1 1,-11 0,1 9,0 1,-1-1,1 1,0-1,-10 0,10 1,-1-1,1 1,-10-1,0 0,10 1,-10-1,0 10,0-9,9-1,1 0,0 1,-1-1,1 1,0-1,-10 0,9 1,-9-1,0 0,0 1,0 9,0 0,10-10,-10 10,0 0,0 0,0 0,10 10,9 9,1 10,-1 9,-9 10,-1 0,1 0,0 10,9 19,-9-10,-1-19,-9-9,10-1,0 0,-10-18,0 18,0 1,0-11,0-8,0-1,0 0,0-9,0-1,0 1,0-1,0-9</inkml:trace>
  <inkml:trace contextRef="#ctx0" brushRef="#br0" timeOffset="179056.4639">18411 10231,'0'0,"0"0,0 0,0 0,0 0,0 0,0 0,0 0,0 0,0 0,0 0,0 0,-68 96,29-38,1-10,9 0,9 0,1 10,0-10,-1-20,10 11,1-10,9-1,0-18,9 19,1-10,0 0,0 1,-1-11,11 1,-1-1,20-18,-10-1,0 1,0-1,-10-9,1-1,18 1,-8-10,-11 1,0-1,1 0,-1 0,-9 10,-1-10,1 10,0-10,-10 0,0 0,-10 1,0 8,1 1,-1 0,0 9,1-9,-1 10,0-1,1 0,-1 1,0-1,1 1,9 9,0 0,0-10,0 0</inkml:trace>
  <inkml:trace contextRef="#ctx0" brushRef="#br0" timeOffset="179733.5256">18866 10356,'0'0,"0"0,0 0,0 0,-19 86,9-18,1-30,-1 1,10-11,0 1,0 29,10-1,-10-47,9 0,11 9,-1-10,10 11,0-11,0-9,0 0,1 0,-11-9,20-20,-1 0,-8 10,-11-10,0 0,-9 10,0 0,-1 0,-9-1,0 1,0 0,0 0,-9-10,-1 10,0-1,-9-8,0 8,-1 1,10 10,1-1,-1-9,-9 0,-10-1</inkml:trace>
  <inkml:trace contextRef="#ctx0" brushRef="#br0" timeOffset="180675.2742">16803 10394,'0'0,"0"0,0 0,0 0,0 0,0 0,0 0,0 0,0 0,0 0,0 0,0 0,0 0,0 0,0 0,0 0,0 0,0 0,77 39,-29-10,11-1,-11-8,-9-1,0 0,-1 0,-9-9,-9 0,-11-1,1 1,0-1,0-9,-1 10,-9 0,0-1,0 10,0 1,-9-11,-1 20,-10 38,-9-28,0-1,-9 20,-1-1,0 20,10-29,0 0,10-9,-1-10,1-10,9 10</inkml:trace>
  <inkml:trace contextRef="#ctx0" brushRef="#br0" timeOffset="181353.0765">19506 10346,'0'0,"0"0,0 0,0 0,0 0,0 0,0 0,0 0,97-9,-58-1,-1 1,1-11,0 1,-10 0,0 19,-10-10</inkml:trace>
  <inkml:trace contextRef="#ctx0" brushRef="#br0" timeOffset="182540.5759">19797 10452,'0'0,"0"0,0 0,0 0,0 0,0 0,0 0,0 0,0 0,0 0,0 0,0 0,0 0,0 0,0 0,-97-19,39 19,19 9,-10 1,20 9,0 0,-9 20,-1-1,10 1,9-10,1-10,9 67,1-47,9-1,0-19,0 1,9-1,1-10,9 1,1 0,48 9,-20-10,0-9,-9 0,10 0,-1 0,-9-19,-10-10,0 1,-10 8,1 1,-1 0,1-10,-11 10,1 0,0-1,-1 1,1-10,-10 1,0-1,0 0,0 0,-10 10,-9-20,0 20,-1-10,1 10,-10 0,-20 0,1 9,-1 10,11 0,-1 10,0 9,0-9,10-10</inkml:trace>
  <inkml:trace contextRef="#ctx0" brushRef="#br0" timeOffset="183257.1381">20368 10250,'0'0,"0"0,0 0,0 0,0 0,0 0,0 0,0 0,78 0,-30 0,-9 0,58 10,-48-10,-11 0,1 0</inkml:trace>
  <inkml:trace contextRef="#ctx1" brushRef="#br0" timeOffset="103377.1969">20285 10601,'35'0,"-17"0,17 0,0 0,-17 0,-1 0,1 0,0 0,-1 0,1 0,0 0,-248 0</inkml:trace>
  <inkml:trace contextRef="#ctx1" brushRef="#br0" timeOffset="105424.3304">21096 10195,'-18'0,"1"0,-1 0,1 0,-1 0,0 0,18 18,0 0,-17-1,17 1,0-1,0 1,0 0,0-1,17-17,1 18,0-18,-1 0,1 18,-18-1,17-17,-17 18,18-18,-18 18,0-1,18 1,-18-1,0 1,0 0,0-1,0 1,-18-18,0 18,1-1,-1-17,1 0,-1 0,0 18,1-18,-1 0,-17 0</inkml:trace>
  <inkml:trace contextRef="#ctx1" brushRef="#br0" timeOffset="106743.3471">21378 10283,'0'18,"0"0,0-1,0 1,0 0,0 17,0-17,0 17,0-18,0 1,0 17,0 1,18-19,-18 1,0 0,0 17,18-17,-18-1,0 1</inkml:trace>
  <inkml:trace contextRef="#ctx1" brushRef="#br0" timeOffset="108643.2636">21361 10248,'17'0,"1"-17,-18-1,35 0,-17 18,17 0,0-17,-17 17,0-18,-1 18,1 0,0 0,-1 0,1 0,0 0,-18 18,0-1,0 1,0 0,0-1,-18-17,18 18,-18-18,1 0,17 17,-18 1,-17-18,35 18,-36-1,19 1,-1-18,1 0,-1 18,18-1,-18-17,1 0,-1 0,18 18</inkml:trace>
  <inkml:trace contextRef="#ctx1" brushRef="#br0" timeOffset="115043.0696">28769 15752,'0'-18,"0"0,0-17,0 0,0 17,0-17,0 17,0-17,0 17,0-17,0 17,0 1,0-1,0 0,0 1,0-19,0 19,0-1,0 1,0-1,0 0,0-17,-18 17,18 1,0-19,0 19,0-1,0-17,-17 0,17 17,0 0,0-17,0 0,0-18,0 35,0-35,0 0,0 36,0-36,0 0,0 35,0-35,0 36,0-1,0 0,-18 1,18-1,0 1,0-1,0 0,0 1,0-1,0 0,0 1,0-1,0 0,0 1,0-1,18-17,-1 17,1 18,-18-17,0-1,18 18,-18-18,17 18,1 0,17-17,-17 17,-1-18,1 18,0 0,17 0,-17-18,-1 18,1 0,0 0,-1 0,19 0,-19 0,1 0,-1 0,-17-17,18 17,0 0,-1 0,1-18,17 18,-17 0,0 0,-1-18</inkml:trace>
  <inkml:trace contextRef="#ctx1" brushRef="#br0" timeOffset="116841.7952">29122 14076,'17'0,"1"0,0 0,17 0,-35 17,35 1,-17-18,0 0,-18 18,-18-1,-35 36,18-17,-1-1,-16 0,16-17,36-1</inkml:trace>
  <inkml:trace contextRef="#ctx0" brushRef="#br0" timeOffset="284605.8275">5756 12210,'0'0,"0"0,0 0,0 0,0 0,0 0,0 0,0 0,0 0,0 0,0 0,-10 67,10-9,0-10,0-10,-10 1,10-10,0-10,0 0,0 0,0-9,0 0,0-1,0 10,0 1,0-11,0 1,0-1,0 1,0-10,0 0</inkml:trace>
  <inkml:trace contextRef="#ctx0" brushRef="#br0" timeOffset="284981.4674">5049 12066,'0'0,"0"0,0 0,0 0,0 0,0 0,0 0,0 0,0 0,0 0,67 0,50-19,-1 9,-19-9,9 9,-9-9,0 0,0 0,-19 9,-1-9,-28 9,-20-9</inkml:trace>
  <inkml:trace contextRef="#ctx0" brushRef="#br0" timeOffset="285817.206">5068 12719,'0'0,"0"0,0 0,0 0,0 0,0 0,0 0,0 0,0 0,0 0,0 0,0 0,0 0,136 67,-20-28,-39-20,-19-9,1-1,-1 1,-10-10,10 0,10 0,19-10,-9-9,-20-10,0 0,0-19,-9 0,9-9,10-20,9-10,10-18,-19 9,-19 9,-20 20,-10 9,-9 10,0 10,-10 9,0 10,0 9,0 1,-10-1,0 10,1 0,-11 0,-9 10,10-1,-10 20,0 10,-1-1,11 10,0 10,9 18,10 21,10-1,-1 0,11 19,19-9,-10 9,-10-19,0-19,-9-20,0 1,-10-10,-10-9,0-1,-9-9,0-10,-1-9,1-1,-10 1,0-1,9 1,-9-10,10 0,0 0,-1-10,1-9,-1-19,11-49,18-18,11 9,9 9,0 20,29 0,20-1,18 1,1 10,20 8,-50 21</inkml:trace>
  <inkml:trace contextRef="#ctx0" brushRef="#br0" timeOffset="286771.266">8362 12383,'0'0,"0"0,0 0,0 0,0 0,0 0,0 0,-87-10,0 10,0 0,19 0,10 10,0 9,9-9,1 9,9 0,10 0,10 1,-1-1,1 0,19 10,0-10,10 0,9 1,10 8,19 1,30 19,19-9,-10-11,-29-8,0-1,-9-10,-10 1,-10 0,0 9,-10-9,0-1,-9 1,0-1,0 1,-10 0,0-1,0 10,-20 1,1-1,-10 0,-20 10,-9 0,-10 9,0-9,20 0,0-10,-1 0,1 0,9 1,0-11,10 1,10-1,-1-9,11 0,-1-9,0-1</inkml:trace>
  <inkml:trace contextRef="#ctx0" brushRef="#br0" timeOffset="287668.528">8711 12287,'0'0,"0"0,0 0,0 0,0 0,0 0,0 0,0 0,0 0,0 0,0 0,0 0,-19 86,9-18,10-11,-9 11,-1-11,0 20,1-19,-1 18,0-18,0 9,10 1,-9 8,9 1,0-9,0-11,-10-9,10-9,0-1,0-9,0-10,0-9,0-1,0 1,0 0,0-10,0 0,0 0,0 0,0 0,0 0,0-10,0-9,10-29,-10-10,0-9,0-29,0-20,0 30,0-20,0 20,0 9,0-9,0 28,0 10,0 19,0 10,0 0,0 9,0 0,0 1,0-1,9-9,30 0,0 9,19 1,-9 9,-1 0,-9 0,-10 0,-10 0,1 9,-11 1,1-1,0 1,-1 0,-9 9,0 10,-9-1,-1 11,-9-10,-1 9,1 1,-10-11,9-8,-9 8,-9-8,-1-1,-10 0,1 0,9-9,0-1,1-9,-1 0</inkml:trace>
  <inkml:trace contextRef="#ctx0" brushRef="#br0" timeOffset="289494.8866">9293 12364,'0'0,"0"0,0 0,0 0,0 0,0 0,0 0,0 0,0 0,0 0,0 0,0 0,0 0,0 0,0 0,0 0,0 0,0 0,0 0,0 0,87 19,0 0,10 10,-19-10,-20 0,0 1,0-1,-10-10,-9 1,0 0,0-1,-1 1,1 0,-10-1,-9-9,-1 0,-9 0,-1 0,-9 0,0 0,0 0,0 0,0 0,0 0,0 0,0 0,0 0,0 0,0 0,0 0,-9 0,-1 10,-9-1,-1 1,1 9,-10 0,-10 10,10 0,0 0,-10 0,0 9,1-9,-1 0,10-10,0 0,0 0,0 1,9-11,1 1,9-10,1 0,-1 9,0-9,0 0,1 0,-1 0,0 0,10 0,0 0,0 0,0 0,0 0,0 0,0 10,0-10,0 0,0 0,0 0,0 0,0 0,0 0,0 0,0 0,0 0,0 0,0 0,0 0,0 0,0 0,0 0,0 0,0 0,0 10,0-10,0 0,0 0,0 0,0 0,0 0,0 0,0 0,0 0,0 0,0 0,0 0,0 0,0 0,0 0,0 0,-9 0,9 0,0 0,0 0,0 0,0 9,0-9,0 0,0 0,0 0,0 0,0 0,0 0,0 0,0 0,0 0,0 0,0 0,0 0,0 0,0 0,0 0,0 0,0 0,0 0,0 0,0 0,0 0,0 0,0 0,0 0,0 0,0 0,0 0,0 0,0 0,0 0,0 0,0 0,0 0,0 0,0 0,0 0,0 0,0 0,0 0,0 0,0 0,0 0,0 0,0 0,0 0,0 0,0 0,0 0,0 0,0 0</inkml:trace>
  <inkml:trace contextRef="#ctx0" brushRef="#br0" timeOffset="291307.4552">10582 12373,'0'0,"0"0,0 0,0 0,0 0,0 0,0 0,0 0,0 0,0 0,0 0,0 0,0 0,0 0,0 0,0 0,0 0,0 0,0 0,0 0,0 0,-49 77,20 0,10 0,9 0,0 0,10-10,10-9,0-1,-1-9,1-9,0-20,-1 0,1 0,0-9,9-1,20 1,9-10,1 0,-10-19,-10 0,9-10,-9 0,1-9,-11-10,0 0,-9 9,0 10,-1 10,-9 0,0 0,0 9,0 0,0 1,0-1,0 1,0-1,0 0,0 1,0-1,10-9,9-10</inkml:trace>
  <inkml:trace contextRef="#ctx0" brushRef="#br0" timeOffset="292078.3266">11037 12258,'0'0,"0"0,0 0,0 0,0 0,0 0,0 0,0 96,-19 0,-1-19,-9 19,0-9,0-30,0 10,10-18,-1-11,1 0,9 39</inkml:trace>
  <inkml:trace contextRef="#ctx0" brushRef="#br0" timeOffset="292996.5626">11531 12383,'0'0,"0"0,0 0,0 0,0 0,0 0,0 0,0 0,0 0,0 0,0 0,0 0,0 0,0 0,0 0,0 0,0 0,0 0,0 86,-10-18,10-1,0-19,0 0,-9 0,-1-10,0 1,10-10,-9 0,-1-1,10 1,-10-10,10 1,0-1,0 0,0-9,-9-1,9 1,0-1,0 1,0-10,0 0,0 0,0 0,0 10,0-10,0 0,0 0,0 0,0 0,0 9,0-9,0 0,0 0,0 0,19 10,20-1,19 1,29-10,10 0,-39-10,0-9,-9 10,-10-1,-1 0,-18 1,-11-1,1 10,0 0,-1 0,-9 0,0 0,0 0,0 0,0 0,0 0,0 0,0 0,0 0</inkml:trace>
  <inkml:trace contextRef="#ctx0" brushRef="#br0" timeOffset="294932.017">12781 12527,'0'0,"0"0,0 0,0 0,0 0,0 0,0 0,0 0,0 0,0 0,0 0,-87 29,38-19,20-1,0 10,0 10,0 10,10 9,-1 9,11-18,-1-1,10 1,0-1,0 0,10-18,19 8,10 1,9-10,0 1,1-11,9 1,-9-10,9-29,-20 0,1 0,-10 1,0-11,-9-9,-1 10,-9-1,-1 1,-9 19,0-1,0 1,-9 0,-1 0,-19 0,-19-1,-11 1,1 10,-10 9,10 0,0 0,10 0,19 0,9 0,1 0,9 0,1 0,-1 0,10 0,10 0,28 9,30-9,39 0,-1-29,-9-9,-19-1,-1-9,-28 0,-11 0,1 0,-10 10,-9-10,-11 19,1-9,0 9,-1 0,-9 0,0 10,0 9,0 1,0-1,-9 1,-1-1,0 10,1 0,-1 0,0 0,1 10,-1-1,0 10,1 20,-11 9,10 9,1 20,-1 19,0-19,10 19,-9 20,-1-11,0-28,1 19,-11 0,11-9,-1-30,0 20,0-19,1-20,-1 1,0-1,1-9,9-19,-10-1,0 1,1-1</inkml:trace>
  <inkml:trace contextRef="#ctx0" brushRef="#br0" timeOffset="295153.3626">12956 13228,'0'0,"0"0,0 0,67-28,11-1,19 0,19-10,-29 11,-9-1,-20 0,10-9,0-10,-20 0</inkml:trace>
  <inkml:trace contextRef="#ctx0" brushRef="#br0" timeOffset="296137.5416">14080 12950,'0'0,"0"0,0 0,0 0,0 0,0 0,0 0,58-77,0 0,-10 10,10 0,-9 9,9-9,-19 19,-10 0,-10 19,1-10,-1 1,-9 19,-10 9,0 1,0 9,0-10,0 0,-10 10,0 0,1 0,-11 10,1 0,0-1,9 10,10 20,10 9,19-10,0 1,19 9,10 0,0 0,-9-10,-10 1,-10-1,-10-19,-9 0,-1 20,-9-20,-9 20,-11-11,1 1,-10-10,10 1,-1-1,-9 0,10-9,-1-1,-9 10,10-9,9-10,0-10</inkml:trace>
  <inkml:trace contextRef="#ctx0" brushRef="#br0" timeOffset="296602.8406">15155 11720,'0'0,"0"0,0 0,0 0,0 0,0 0,0 0,-9 96,-1-19,-10 29,20-10,0-19,-19 19,9-19,10-20,-9 20,-1-19,0-10,1 0,-1 0,10-10,0 1,0-20,0 29,10-29,-1 20,1-11,0-18,-1 9,1 0,9 1,11-1,8-10,1 1,0-10,38 0,-28-19,-10-10,-20 0</inkml:trace>
  <inkml:trace contextRef="#ctx0" brushRef="#br0" timeOffset="298582.8926">14932 12517,'0'0,"0"0,0 0,0 0,0 0,0 0,0 0,0 0,117-19,-20-10,-10 10,-10-10,10 20,-9-20,-30 10,-18 9,-11 1,0-1,-9 0,0 1,-10 9,9 0,-9 0,0 0,0 0,0 0,0 0,0-10,0 10,0 0,-9 0,-1 0,-9 0,-1 0,1 10,-1 9,1 10,-10 9,0 20,10-1,9-8,0 8,0-18,10 9,10 0,0-10,0-19,-1-9,1-1,0-9,9 0,0 0,10 0,1 0,-11-9,0-10,1-10,-1 0,0-19,10-10,-9 1,-1-1,-9 0,0 10,-1 20,-9 8,0 1,0 10,0-1,0 0,0 1,0-1,0 1,0-1,0 10,0 0,0 10,0 9,0 19,0 20,0-20,0 1,0 9,0 0,0-10,0-9,0 9,10 1,0-20,-1 0,11 10,-1-10,1 0,18-19,1 0,0-9,0-20,-10 0,0-28,-10 9,0 9,1 10,19 1,-20-1,0 9,-9 1,0 10,-10-1,9 0,-9 1,0-1,0 1,0 9,0 0,0 0,0 0,-9 0,-1 0,0 19,1-10,-11 11,1-1,9 10,1 0,-1-1,10-8,0-1,10 0,9 10,20 0,9-20,10-9,20-9,-1-11,-9-8,0-11,-20-18,1-11,9-47,-29 29,-10 28,-9 10,0 19,0 10,-10-10,0 10,0 0,0 9,0 0,0 1,0-1,0 10,0-9,0-1,0 10,0 0,0 0,0 10,0-1,-10 20,0 19,0 0,1 10,-1-20,-9 29,9-9,-9 9,9-9,0 0,1-1,-11 10,10-19,1-9,-11 38,11-48,-11-1,11 11,-1-20,10-9,0-1,0 1,0-10,0 0,0 0,0 0,0-19,19-10,10-19,20-29,-1 10,20-1,-10 11,10-1,0-9,-10 19,0 9,-9 20,-11 0,-18 9,-11 1,1-1,0 1,-10 9,0 0,0 0,-10 0,0 0,-9 9,-10 1,0 9,0 0,-10 0,10-9,0 9,0 0,10-9,-1 0,10-1,1-9,-1 10,0-1,10 11,0-1,20 19,-1 1,10 9,0-10,10-9,-10-10,-9 0,18 10,-18 0,-1 10,-9-30,-1 1,-9-10,0 0,0 0,0 0</inkml:trace>
  <inkml:trace contextRef="#ctx0" brushRef="#br0" timeOffset="298987.3626">18179 11999,'0'0,"0"0,0 0,0 0,0 0,0 0,0 0,-97 9,29 1,0 9,10 10,0 9,9 1,-9 38,29-20,-10 11,20-20,9 9,20 1,0 0,9-10,10-10,0 0,20 20,9 0,48 9</inkml:trace>
  <inkml:trace contextRef="#ctx0" brushRef="#br0" timeOffset="300799.3983">18808 12383,'0'0,"0"0,0 0,0 0,0 0,0 0,0 0,0 0,0 0,0 0,0 0,0 0,0 0,0 0,0 0,0 0,0 0,0 0,0 0,0 0,0 0,0 0,0 0,0 0,0 0,0 0,39 67,-39-57,19 38,1-10,-10 1,-10-10,9 19,-9-20,0 11,-9-10,-1 9,0 0,-9-9,-1-9,1-1,-29 10,-11-10,1-10,10 11,-1-11,1 1,-10-10,19 19,10-19,10 10,-1-10,11 0,-1-10,0 0</inkml:trace>
  <inkml:trace contextRef="#ctx0" brushRef="#br0" timeOffset="302572.9825">18750 12172,'0'0,"0"0,0 0,0 0,0 0,0 0,-97 9,29 20,20-10,0-9,9-1,-10 11,20-11,0 1,10 0,-1-1,11-9,-1 0,0 10,1-10,-1 0,0 0,1 0,-1 0,0 0,10 0,0 0,0 0,0 0,0 0,0 0,0 0,0 0,0 0,10 0,19 0,0 0,10-19,0 19,9-10,1 10,-1-10,-9 10,-1 0,1 0,0 0,0 0,-10 0,0 10,-10 0,1-10,-11 9,1-9,0 0,-1 10,-9-10,10 9,-10-9,0 0,0 10,0-10,0 10,-10 9,1 19,-11-19,1 1,0-11,-10 1,-1 9,1 0,-9 0,-11 1,20-11,10 1,-1 0,1-10,9 0,1 0,-1 0,0 0,1 0,-1 0,0 0,0 0,1 0,9 0,0 0,0 0,0 0,0 0,0 0,9 0,11 0,-1 0,10 0,0 0,20 0,9 0,-10 0,-9 0,-19 0,-1 0,0 9,1-18,-1-1,0 10,-9 10,9 9,1 0,-1 0,10 10,-9 0,-1-10,0 29,-9-19,-10-10,0 0,0 0,0 1,-10-11,1 1,-1 0,-9-10,-1 9,-9 10,-39 1,20-11,0 1,-11-1,11 1,-1 0,11-10,9 0,9 0,-9 0,-10 0,1 0,9 0,0 0</inkml:trace>
  <inkml:trace contextRef="#ctx0" brushRef="#br0" timeOffset="303535.0286">19293 13046,'0'0,"0"0,0 0,0 0,0 0,0 0,0 0,0 0,87-96,-48 57</inkml:trace>
  <inkml:trace contextRef="#ctx0" brushRef="#br0" timeOffset="305836.8203">19206 12441,'0'0,"0"0,0 0,0 0,0 0,0 0,-10 115,10-77,0 30,0-20,0-10,10-19,-1 0,11 1,-11-1,30 19,-10-18,0-1,0 0,-9-9,-1-1,1-9,9 0,-10 0,0-9,1-1,-11-9,1 0,9-20,-9 10,10-19,-11 0,1 10,-10-10,-10 19,1 0,-11-9,10 9,1 0,-1 10,0 9,1 1,-1-11,0 11,-9-10,-10-1,0 20</inkml:trace>
  <inkml:trace contextRef="#ctx1" brushRef="#br0" timeOffset="227080.7571">19315 12418,'-18'0,"18"17,0 1,0 0</inkml:trace>
  <inkml:trace contextRef="#ctx1" brushRef="#br0" timeOffset="228313.4022">19209 12612,'0'-18,"0"1,0-1,0 0,0 1,0-1,0 0,0 1,17 17,1 0,0-18,17 18,-17-18,-1 18,1-17,-1 17,1 0,0 0,-1 0,1 0,0 0</inkml:trace>
  <inkml:trace contextRef="#ctx1" brushRef="#br0" timeOffset="230118.7651">19667 12347,'0'18,"0"-1,-17 1,-1 0,18-1,-18 19,18-19,0 19,0-1,0-17,0 17,0 0,0 0,0-17,0 17,0 1,0-19,18 1,-18-1,18 1,-1 0,-17-1,18 1,0-18,-1 18,1-1,0-17,-1 0,1 0,-1 0,1 0,0 0,-1 0,1 0,0 0,-18-17,0-1,0 0,0-17,0 17,0 1,0-1,0-17,-18 17,0-35,-17 18,0-18,17 36,1-19,-19 1,19 0,-1 35,18-36,0 19,-18 17,1 0,17-18,-18 0,0 18,1 0</inkml:trace>
  <inkml:trace contextRef="#ctx1" brushRef="#br0" timeOffset="231867.2808">20020 12382,'0'18,"0"17,0 1,-18-36,18 35,0-17,0-1,0 19,0-1,0-18,0 1,0 0,0-1,0 1,0 0,18-18,-18 17,18-17,-1 0,1 0,0 0,-1 0,1-17,0 17,-18-18,17 0,1 1,0-1,-18 0,17 1,-17-1,0 1,0-1,0 0,0 1,0-1,0 0,-17 1,-1 17,0 0,1 0,17-18,-18 18</inkml:trace>
  <inkml:trace contextRef="#ctx1" brushRef="#br0" timeOffset="232963.1786">20144 11924,'17'0,"1"18,-18 17,35-18,0 1,-17 35,17-18,-17 1,17-1,1 18,-19-18,18 18,1-18,-19 0,-17 1,18-1,0-35,-18 35,0-17,0 0,0-1,0 1,0 0,0-1,0 1,0-1,0 1</inkml:trace>
  <inkml:trace contextRef="#ctx1" brushRef="#br0" timeOffset="233838.879">20655 12488,'18'0,"17"-35,-17 17,35 1,17-1,-35 0,-17 18,0-17,-1 17,-299 88</inkml:trace>
  <inkml:trace contextRef="#ctx1" brushRef="#br0" timeOffset="234785.1035">20567 12559,'18'0,"-1"0,1 0,17 0,-17 0,-1 0,36 0,-35 0,0 0,-1 0,1 0,0 0,17 0,0-18,-17 18,-1-17,1 17,0 0,-1-18,1 18</inkml:trace>
  <inkml:trace contextRef="#ctx1" brushRef="#br0" timeOffset="235984.0395">20814 12277,'18'0,"34"0,-34 0,17 0,1 0,-19 0,19 0,-1 17,-18-17,19 18,-19 0,1-18,0 0,-1 17,1 1,-18-1,18 1,-18 0,0-1,0 19,0-1,0-17,0 17,0-17,0 34,-36 19,1 0,-18-19,53-34,-18 0,18-1,-17-17,17 18,-18-18,18 18</inkml:trace>
  <inkml:trace contextRef="#ctx1" brushRef="#br0" timeOffset="236869.1">21431 12365,'0'53,"0"-36,0 107,18-1,0 36,-18-71,0-52,0 16,0-34,0 0,0-1,0 1</inkml:trace>
  <inkml:trace contextRef="#ctx1" brushRef="#br0" timeOffset="238410.1839">21467 12435,'17'0,"1"0,-1 0,1 0,0 0,-1 0,1 0,0 0,-1 0,1 0,0 0,-1 0,-17 18,0 0,0-1,0 1,0 0,0-1,0 1,0 0,-17-1,17 1,-18-18,0 17,18 1,-17-18,17 18,-18-18</inkml:trace>
  <inkml:trace contextRef="#ctx1" brushRef="#br0" timeOffset="240176.6439">21802 12524,'0'35,"0"0,0 0,0-17,0 0,0-1,0 1,0 0,17-18,-17 17,0 1,0 0,18-1,-18 1,18-18,-1 0,1 17,-1-17,1 0,0 0,-1 0,1 0,0 0,-1 0,1 0,-18-35,0 18,0-19,0 1,0 17,0 1,0-1,0 0,0 1,0-1,0 1,0-1,0 0,-18 1,18-1,-17 0,17 1,0-1</inkml:trace>
  <inkml:trace contextRef="#ctx1" brushRef="#br0" timeOffset="241898.0424">22296 12488,'-18'0,"0"0,1 0,-1 0,0 0,1 0,-1 0,18 18,0 0,-18-18,18 17,0 1,0 0,0-1,0 1,18-1,0 1,-1-18,1 18,0-18,-18 17,17-17,-17 18,18-18,0 0,-18 18,0-1,0 1,0 0,0-1,-18-17,0 18,1-1,-1-17,0 0,1 0,-1 0,0 0,1 0,-1 0</inkml:trace>
  <inkml:trace contextRef="#ctx1" brushRef="#br0" timeOffset="243128.7197">22472 12524,'0'17,"0"1,0 17,0 0,0 1,0-19,0 1,0 0,0-1</inkml:trace>
  <inkml:trace contextRef="#ctx1" brushRef="#br0" timeOffset="244538.5453">22472 12506,'0'35,"0"-17,0 17,0 0,0-17,0 0,0-1,0 19,0-1,0 0,0 0,0-17,0 0,0-1,0 1,0 0</inkml:trace>
  <inkml:trace contextRef="#ctx1" brushRef="#br0" timeOffset="245744.5384">22754 12400,'0'18,"0"35,0-18,0 18,0 35,0-35,0-35,0 17,0-17,0-1,0 1,0-1,0 1,18 17,-18-17,0 0,0-1,0 1</inkml:trace>
  <inkml:trace contextRef="#ctx1" brushRef="#br0" timeOffset="247236.8012">22507 12771,'0'-18,"0"0,18 18,-18-17,35 17,-17-18,17 0,-17 18,-1-17,1 17,17-18,-17 18,0 0,-18-18,17 18</inkml:trace>
</inkml:ink>
</file>

<file path=ppt/ink/ink16.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08T06:22:21.582"/>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08T06:22:31.061"/>
    </inkml:context>
  </inkml:definitions>
  <inkml:trace contextRef="#ctx0" brushRef="#br0">5833 16226,'0'0,"0"0,0 0,0 0</inkml:trace>
  <inkml:trace contextRef="#ctx1" brushRef="#br0">24747 15522,'18'0,"17"0,-17 0,17 0,18 0,-35 0,-1 0,36 0,-35 0,0 0,-1 0,1 0,-18 18,0-1,17-17,1 0,0 18,-1-18,1 0,0 0,17 0,-17 0,-1 0,1 0,0 0,34 0,-16 0,-19 0,19 0,-1 0,-17 0,17 0,0 0,-17 0,35 0,0 0,-18 0,0 0,18 0,-35 0,17 0,0 0,-17 0,35 0,17 0,-34 0,-1 0,-17 0,52 0,-35 0,-17 0,0 0,17 0,-17 0,-1 0,18-18,18 18,0 0,-35 0,35 0,-18 0,-17 0,17 0,-17 0,-18-17,17 17,1 0,0 0,-1 0,1 0,17 0,0 0,-17 0,17 0,-17 0,0 0,17 0,-17 0,-1 0</inkml:trace>
  <inkml:trace contextRef="#ctx1" brushRef="#br0" timeOffset="1569.5558">26758 15416,'0'18,"0"0,0 17,0-17,18-18,-18 17,17-17,-17 18,36-18,-1 35,-35-17,53-18,-35 17,17 1,0-18,-35 18,18-18,-1 17,1-17,-36 0,-17 0,0 0,0 0,-1 0,1 18,17-18,-17 0,17 0,1 0,17 18,-18-18,18 17,0 1,0 0,0-1</inkml:trace>
  <inkml:trace contextRef="#ctx0" brushRef="#br0" timeOffset="21260.2873">6483 15678,'0'0,"0"0,0 0,0 0,0 0,0 0,0 0,0 0,0 0,0 0,0 0,0 0,0 0,0 0,0 0,0 0,0 0,0 0,0 0,-59 87,11-11,9-8,10-1,0 10,0-10,0 0,10 0,-1-9,1 9,-1-9,11-10,-1-10,0 1,1-10,-1 0,0-10,1 0,9 0,0-9,-10-1,10 1,0-10,0 0,0 0,0 0,0 0,0 0,0 0,-10 0</inkml:trace>
  <inkml:trace contextRef="#ctx0" brushRef="#br0" timeOffset="21751.8698">6153 15553,'0'0,"0"0,0 0,0 0,0 0,0 0,0 0,0 0,0 0,0 0,0 0,0 0,39 77,-10-19,-10-10,1 0,9 9,10 11,-1 8,1 1,-10 0,10 19,-10-9,0 9,-10 9,-9 1,0 9,0-19,-1 1,-9-1,0-29,-9-10,9-18,0-20,0-9,-10-1,10 1,0-10,-10-10,0-9,1-19,-11-30,11 11</inkml:trace>
  <inkml:trace contextRef="#ctx0" brushRef="#br0" timeOffset="22078.9041">5843 16389,'0'0,"0"0,0 0,0 0,0 0,0 0,0 0,0 0,0 0,0 0,0 0,78 0,-1 0,1 0,-1 0,1 0,28 0,-28 0,-10 10,-20-1</inkml:trace>
  <inkml:trace contextRef="#ctx0" brushRef="#br0" timeOffset="22767.9798">6841 16005,'0'0,"0"0,0 0,0 0,0 0,0 0,0 0,0 0,0 0,0 0,78 38,-10-9,-10 0,-10 0,1-1,-11 1,1 0,0 9,0 1,-1-10,-9 0,10-1,0 1,0 0,-1 9,-8-9,-1 0,0 0,0 0,-10-10,1 0,-1-9,0-1,1-9,-11-9,1-10,9-30</inkml:trace>
  <inkml:trace contextRef="#ctx0" brushRef="#br0" timeOffset="23073.2582">7636 15947,'0'0,"0"0,0 0,0 0,0 0,0 0,0 0,0 0,0 0,0 0,0 0,0 0,0 0,-78 77,20-19,0 9,9 0,1-9,9-1,1 1,8 0,1-1,0-9,0 10,0-10,0 0,10-19,9-29,0 0</inkml:trace>
  <inkml:trace contextRef="#ctx0" brushRef="#br0" timeOffset="23367.0127">6793 16322,'0'0,"0"0,0 0,0 0,0 0,0 0,0 0,0 0,0 0,97 9,-10-9,-10 0,1 0,-10-19,-10 0,10 9,-10-9,-10 9,1 1,-20-1,-20 1,-9 9</inkml:trace>
  <inkml:trace contextRef="#ctx0" brushRef="#br0" timeOffset="23663.9048">7006 15918,'0'0,"0"0,0 0,0 0,0 0,0 0,0 0,0 0,0 0,0 0,29 96,-10-9,10 9,-9 0,-1 0,-9 19,0 1,-10-1,0-10,0 11,-10-20</inkml:trace>
  <inkml:trace contextRef="#ctx0" brushRef="#br0" timeOffset="24832.315">7965 15813,'0'0,"0"0,0 0,0 0,0 0,0 0,0 0,0 0,0 0,0 0,0 0,0 0,0 0,0 0,-19 96,9-10,10-9,0 0,0-10,0 0,10-9,0 9,-1-19,1 0,-10-9,10-1,-10-19,0 1,0-11,0 1,0-1,0-9,0 0,0 0,0 0,0 0,0-9,0-1,0-9,-10-10,0 0,1-9,9-10,0 0,0 9,-10 1,0-10,10 19,0-9,0-1,0-9,10 0,9 0,1 10,-1-1,0 10,10 1,0-1,1 0,8 10,1 0,-10-1,10 11,0 9,-20 0,0 0,-9 9,0 1,-1 28,-18 10,-20 29,-20 10,-28 18,9-28,0-19,10-10,10 0,9-19,10-10,9 0,11-9,-1-1,0-9,1 0,9-9,0-1,9-9,30-10,29-19,9 10,1-1,-1 10,1 1,-1 18,-18 10,-11 0,0 10,-9-1,0 1,-10 9,-10 0,1 10,-10 10,-20 18,-19 20,-10-10,0 1,0-11,1-9,-11 0,-9-9,-29 9,0-19,19-10,10-10,9-9,1-9</inkml:trace>
  <inkml:trace contextRef="#ctx0" brushRef="#br0" timeOffset="25162.9797">8576 15342,'0'0,"0"0,0 0,0 0,0 0,0 0,0 0,106 106,-9-10,-10 9,1 11,-21-11,-8 10,-21-18,-9 18,-19-19,-29 10,-20-1,-19 1,-20-10,-28-29</inkml:trace>
  <inkml:trace contextRef="#ctx0" brushRef="#br0" timeOffset="25694.7126">6124 15563,'0'0,"0"0,0 0,0 0,0 0,-97 96,20 0,19 19,9 29,10 10,10-20,20 1,-1-39,20 0,-1-19,1-19,9-10,10-10,20 1,19-1,29-9,19-20,-10 1</inkml:trace>
  <inkml:trace contextRef="#ctx0" brushRef="#br0" timeOffset="30034.7679">10795 15880,'0'0,"0"0,0 0,0 0,0 0,0 0,0 0,0 0,0 0,0 0,0 0,0 0,-68 96,19 0,20-19,10 0,9-1,10 1,0 0,10-10,0-19,19 29,0 0,0-29,-10 0,10-9,-9-10,-1-1</inkml:trace>
  <inkml:trace contextRef="#ctx0" brushRef="#br0" timeOffset="30905.2778">11686 15995,'0'0,"0"0,0 0,0 0,0 0,0 0,0 0,0 0,0 0,0 0,0 0,-87 0,-10 0,10 10,0 19,29-10,9 0,1 10,9 0,10 9,-10 10,20-10,-1 10,20-9,10 19,0-10,9-10,0 0,1-9,19-10,9 10,0-9,-9-1,0-10,0 1,-1-10,-8 0,8 0,1-10,0 1,9-10,10-1,-9-9,-1 10</inkml:trace>
  <inkml:trace contextRef="#ctx0" brushRef="#br0" timeOffset="32014.3994">12190 15918,'0'0,"0"0,0 0,0 0,0 0,0 0,0 0,0 0,0 0,0 0,0 0,0 0,0 0,0 0,0 0,0 0,0 0,97 77,-39-29,-9 0,-1-9,-9-1,0 0,-1-9,-9 10,0-11,0 11,1-10,-1 0,-10-1,0-8,1-1,-1 0,1 0,-1-9,0-1,1-9,-1-9</inkml:trace>
  <inkml:trace contextRef="#ctx0" brushRef="#br0" timeOffset="32341.4929">12742 15880,'0'0,"0"0,0 0,0 0,0 0,0 0,0 0,0 0,0 0,0 0,0 0,0 0,0 0,0 0,0 0,-77 77,19-29,19 0,0 0,0 9,10-9,10-9,9-1,1 1,9-1,0 1</inkml:trace>
  <inkml:trace contextRef="#ctx0" brushRef="#br0" timeOffset="32628.9074">11977 16197,'0'0,"0"0,0 0,0 0,0 0,0 0,0 0,77-10,30-19,0 10,-11 0,-18 9,-10-9,9-10,1-9,-20 9</inkml:trace>
  <inkml:trace contextRef="#ctx0" brushRef="#br0" timeOffset="33263.1538">13208 15745,'0'0,"0"0,0 0,0 0,0 0,0 0,0 0,0 0,0 0,0 0,0 96,0-19,0 0,0 0,0-19,0 9,0-19,0 0,0 10,0-1,0-18,0-1,0 0,0-9,0 0,0-10,0-9,0 0,0-10,0 0,0 0,0-20,9-37,-9-11,0 1,20 10</inkml:trace>
  <inkml:trace contextRef="#ctx0" brushRef="#br0" timeOffset="33601.7095">13120 15678,'0'0,"0"0,0 0,0 0,0 0,0 0,0 0,0 0,0 0,0 0,107 38,-20-9,-29 0,-9-10,-11 10,-8-10,-11 10,0 10,-9 9,0 0,-10-10,-20 20,1 28,-20-9,0-19,-19 19,10-10,9-10,0-9,1 1,8-11,1-19,-9 0,9-9</inkml:trace>
  <inkml:trace contextRef="#ctx0" brushRef="#br0" timeOffset="33928.2506">13605 15419,'0'0,"0"0,0 0,0 0,0 0,39 77,9 19,-9 9,0 11,-1 8,-9-8,-9-1,-20-19,-10 10,-9-10,-20-10,-10-9,-38 19,0-29,-20 1</inkml:trace>
  <inkml:trace contextRef="#ctx0" brushRef="#br0" timeOffset="37510.5908">6066 17590,'0'0,"0"0,0 0,0 0,0 0,0 0,0 0,0 0,0 0,0 0,0 0,0 0,0 0,0 0,0 0,0 0,0 0,0 0,0 0,0 0,0 0,0 0,0 0,68-29,-10 10,39-10,19 10,-19 0,0 9,-10-9,29-1,1 11,-20-10,-1-1,-8 1,-1 0,10 0,-20 0,-9-10,-19 19,-11 1,-18-1,-1 0,-9 1,0-1,-1 10,1 0,-10 0,0 0,0 0,0 0,10 0,-1-9,20-1,0-9,10-10,19-10,-9-18</inkml:trace>
  <inkml:trace contextRef="#ctx0" brushRef="#br0" timeOffset="38383.3615">10930 17109,'0'0,"0"0,0 0,0 0,0 0,0 0,0 0,0 0,0 0,0 0,0 0,0 0,0 0,0 0,0 0,0 0,68 10,48 0,10-10,-9 0,-11 0,1-20,29 20,-20-19,-19 0,9 9,20-9,20 0,-40 0,-9 9,-19 1,-11-11,1 11,0-1,-19-9,-11 9,-9 1,-9-1,-10 1,-1-11,-9 1</inkml:trace>
  <inkml:trace contextRef="#ctx0" brushRef="#br0" timeOffset="39311.3975">9651 16360,'0'0,"0"0,0 0,0 0,0 0,0 0,0 0,0 0,0 0,0 0,0 0,0 0,0 0,0 0,0 0,0 0,0 0,0 0,0 0,0 0,0 0,0 0,0 0,0 0,117-19,-21 0,-18 9,-1 0,11 1,-11-1,-9-9,-10 9,0-9,-9 0,-10 0,-10 0,-10-10</inkml:trace>
  <inkml:trace contextRef="#ctx0" brushRef="#br0" timeOffset="39599.0418">10184 15505,'0'0,"0"0,0 0,0 0,0 0,0 0,0 0,-19 144,-1 0,20 48,0-9,-9-10,9 19,19-19,1-39,-11 49</inkml:trace>
</inkml:ink>
</file>

<file path=ppt/ink/ink17.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5:46:24.015"/>
    </inkml:context>
    <inkml:brush xml:id="br0">
      <inkml:brushProperty name="width" value="0.05292" units="cm"/>
      <inkml:brushProperty name="height" value="0.05292" units="cm"/>
      <inkml:brushProperty name="color" value="#FF0000"/>
    </inkml:brush>
  </inkml:definitions>
  <inkml:trace contextRef="#ctx0" brushRef="#br0">3392 14938,'0'0,"0"0,0 0,0 0,0 0,0 0,0 0,0 0,0 0,0 0,0 0,0 0,0 0,0 144,0-28,9 9,1 9,9 10,-9-29,9 10,1 10,-11-20,1-9,-10-10,0 10,0-10,0-20,0-18,0-19,0-1,0-19,0-9,0-1,0 1,0-10,0 0,0-10,0-9,-10-29,1-19,-1-20,-9-28,9 19,0 0,1 10,-1-1,-9-19,-1-9,10 9,-9 1,0-1,9 20,0-1,10 20,0 9,0 20,0 19,0-1,0 1,0 0,10 9,9 1,20-1,0 10,9 10,10 19,1 19,-1 9,19 20,1 38,-20 1,0 9,-9-10,-11 0,1-19,-10 0,0-9,0-10,-9-20,-11-18,1-10,-10-10,0-10,0 1,0 0,0-10,0 0,0-10,-10-9,1-39,-11-19,1-28,0-11,9-9,0 10,0 0,10 9,0 1,10-11,0 20,0 10,9 18,0 11,10-1,0 10,10 10,0 9,9 10,-9 19,0 9,-10 10,0 20,10 38,0 38,-20-9,0 19,1-10,-1 39,-9-39,-1 10,1-10,0-9,0-20,-1-19,-9-19,10-9,-10-10,0-10,0-9,10-10,9 0,-9 0</inkml:trace>
  <inkml:trace contextRef="#ctx0" brushRef="#br0" timeOffset="782.4231">5514 14708,'0'0,"0"0,0 0,0 0,0 0,0 0,0 0,0 0,0 0,0 0,-88 67,21 0,8 10,11 19,9 0,10 0,10-9,-1-1,11 30,9-1,0 0,9-9,11-10,-1-10,1-18,9-11,0-18,0-11,10 1,9-19,-9-10,-1-10,1-19,0-19,9-19,1-19,-1-39,-28 10,-1-10,-19 19,-19 0,-1 1,-9 9,0 19,-10 9,1 11,-1 9,0 9,0 11,10 8,0 1,10 9,0 10,-1 0</inkml:trace>
  <inkml:trace contextRef="#ctx0" brushRef="#br0" timeOffset="1381.1588">5882 14708,'0'0,"0"0,0 0,0 0,0 0,0 0,0 0,0 0,0 0,0 0,0 0,39 67,-1 19,1-9,10 29,-11-10,1 0,0 10,0-20,9 10,-9 0,0-9,-1-10,1 0,0-20,-10-9,0-19,-10-10,-9-9,9 0,1-10,-10-20,9-18,0-39,10-48,-9-38,-1 38,-9 0,0 19,-1 20,1 28,-10 1,0 18,0 10,0 10,0 0,0 9,0 1,0-1,0 1,0 9,0 0</inkml:trace>
  <inkml:trace contextRef="#ctx0" brushRef="#br0" timeOffset="2311.8394">8285 14448,'0'0,"0"0,0 0,0 0,0 0,0 0,0 0,0 0,0 0,0 0,0 0,0 0,0 0,0 0,0 77,0-9,0-11,0 1,10 9,-1 0,1 10,0 10,-1 9,-9-19,10-10,-10-10,0 1,0-10,10 0,-10-9,0 9,0-10,0-9,0-10,0 0,0 0,0-9,0 0,0-1,0 1,0-10,0 0,-10 0,0-10,1 1</inkml:trace>
  <inkml:trace contextRef="#ctx0" brushRef="#br0" timeOffset="2727.8972">8178 14352,'0'0,"0"0,0 0,0 0,0 0,0 0,0 0,0 0,97 0,-10 10,49 19,-39 0,-19-1,-11 1,1 10,-19-11,-11 1,-8 10,-1 18,-10 11,-9 18,-10 10,-10 19,-9 10,-1-19,-9 0,-10-10,1-19,-1-1,-10-8,1-30,-10 1,0-11,0-8,-10-11,-10-28</inkml:trace>
  <inkml:trace contextRef="#ctx0" brushRef="#br0" timeOffset="3031.7785">9477 15284,'0'0,"0"0,0 0,0 0,0 0,-20 67,-18 49,-1 28,-9-10,9-18,0-30,0 29,10-57</inkml:trace>
  <inkml:trace contextRef="#ctx0" brushRef="#br0" timeOffset="3899.9982">10407 14256,'0'0,"0"0,0 0,0 0,0 0,0 0,0 0,0 0,0 0,0 0,0 0,0 0,0 0,0 0,0 0,0 0,0 0,-87 0,0 0,-1 19,21 1,18-1,1 0,9 0,0 10,0 0,1 9,9 1,9-1,11 1,9-1,9-19,1 1,9-1,20 0,10 0,18 0,30 1,0-1,-19-10,-20 1,10 0,-10-1,-10 1,1-1,-11 1,1 9,-10-9,-9 9,-11-9,1 9,-10 0,-10 20,-9-1,-29 10,-20 19,-68 29,-9-19,28-10,30-19,-19 1,-20-1,19-10,20-9</inkml:trace>
  <inkml:trace contextRef="#ctx0" brushRef="#br0" timeOffset="91486.7898">8101 11384,'0'0,"0"0,0 0,0 0,0 0,0 0,0 0,0 0,0 0,0 0,0 0,0 0,0 0,0 0,0 0,0 0,0 0,0 0,87-10,-29 1,0-11,10 11,19-10,10-1,-29 11,0-10,0 9,-10-9,-10 0,1 9,-10 0,-1 1,-18-1,-11 10,1 0,0 0,-10 0,0 0,0 0,0 0,0 0,0 0,9 0,1 0,0 0,0 0</inkml:trace>
  <inkml:trace contextRef="#ctx0" brushRef="#br0" timeOffset="92015.7364">8740 11000,'0'0,"0"0,0 0,0 0,0 0,0 0,0 0,0 0,0 0,0 0,0 0,78 19,-1-10,-18 1,-1 0,0-10,-19 0,-10 0,-10 0,0 0,-9 0,0 0,-10 0,0 0,0 0,0 0,0 0,0 9,0 10,-10 30,-9 8,-10 1,-10 19,0-10,0 0,1 10,-1 0,0 9</inkml:trace>
  <inkml:trace contextRef="#ctx0" brushRef="#br0" timeOffset="93435.9519">11027 10385,'0'0,"0"0,0 0,0 0,0 0,0 0,0 0,0 0,0 0,0 0,0 0,0 0,0 67,0-19,-9-9,9-1,-10-9,0 0,10-1,-10-8,10-1,0 0,0 0,0 0,0 1,-9-1,9 0,0 0,0-9,0 0</inkml:trace>
  <inkml:trace contextRef="#ctx0" brushRef="#br0" timeOffset="93766.8484">10591 10414,'0'0,"0"0,0 0,0 0,0 0,0 0,0 0,0 0,0 0,0 0,0 0,0 0,0 0,68-39,-20 10,1 10,-1 0,1 0,9 0,10-1,0 1,19 0,-39-10</inkml:trace>
  <inkml:trace contextRef="#ctx0" brushRef="#br0" timeOffset="94059.2086">10591 11000,'0'0,"0"0,0 0,0 0,0 0,0 0,0 0,107-20,-10 1,0 0,-20 0,10 0,-9-1,-1 1,-18 0,-11 0,-9 9</inkml:trace>
  <inkml:trace contextRef="#ctx0" brushRef="#br0" timeOffset="94925.3352">11386 10193,'0'0,"0"0,0 0,0 0,0 0,0 0,0 0,0 0,0 0,9 105,11-9,-10-9,-1-10,1-20,-10-9,0-9,0-1,0-9,0-10,0 0,0 1,0-11,0 1,0 0,0-10,0 0,0 0,0 0,0-10,-10 0,10-9,-9-19,9-10,0 0,0 0,0-10,0 10,-10 0,10 0,0 0,0 9,0 11,0-1,0 10,0 9,0 0,0 1,0-1,0 0,10 10,-1 0,1 10,19 9,0 1,0 8,0 11,10 9,-10-10,10 10,0-9,-10-10,0-1,0 1,0-10,-10-9,1 0,-1-10,0 0,-9-10,0 0,-1-9,1 0,0-10,0-19,-10 0,0 0,0 0,0 10,0-10,0 9,0 10,0 10,-10-10</inkml:trace>
  <inkml:trace contextRef="#ctx0" brushRef="#br0" timeOffset="96106.8562">12209 10029,'0'0,"0"0,0 0,0 0,0 0,0 0,0 0,0 0,0 0,0 0,0 96,0-38,0 0,0-10,-9 0,9 0,0 9,0-57,0 68,0-11,0-9,-10-9,10-1,-10 1,10-20,0-19,-9 19,9-9,0-1,-10 1,10-1,-10-9,1 0,-1-9,0-1,1-19,-1-19,0-9,0-10,1-1,-1 11,10-1,0 10,0 10,0-1,0 10,0 0,0 1,0-1,10 0,-10 10,0 0,0 9,0 0,0 1,0-1,0 1,0-1,0 0,0 10,0-9,0 9,0 0,0 0,0 0,0 0,0 0,0 0,0 0,0 0,0 0,0 0,0 0,9 0,1-10,0 1,0-1,9 0,20 1,9-1,1 10,-1 0,-9 0,-10 10,0-1,-10 1,1 9,-1 0,0 1,1 18,-20 0,0-9,-20 10,-9-11,-19 1,-1 10,-9-1,0-9,10-10,9-9,10-1,0 1,9-10,1 0,9 0,-9-10</inkml:trace>
  <inkml:trace contextRef="#ctx0" brushRef="#br0" timeOffset="97286.6909">12791 9895,'0'0,"0"0,0 0,0 0,0 0,0 0,0 0,0 0,0 0,0 67,0-9,0 9,10 10,-10-29,9 10,1-10,-10 0,0-10,0 0,0 1,0-20,-10 0,10-9,-9 9,-1-9,0-10,0 0,1 0,-1-10,-9-19,-1-9,1-10,9-10,10 1,0-1,0-9,0 9,10 0,0 1,-1 9,11 9,-1 10,0 1,20-11,10 10,-1 10,10 0,10 19,-19 10,-11-1,-18 1,-1-1,-9 11,-10 8,0 1,-20 10,1-1,-10 1,0-11,0 1,-20 0,11-10,9 0,9-9,1 0,9-10,0 0,1 0,-1 0,0 9,10 1,0-1,10 11,9-1,10 19,1-9,8 10,11-1,-1 0,1 1,-11-10,1 9,0-9,-10 0,-10-10</inkml:trace>
  <inkml:trace contextRef="#ctx0" brushRef="#br0" timeOffset="98092.0695">9961 10932,'0'0,"0"0,0 0,0 0,0 0,0 0,0 0,0 0,0 0,0 0,0 0,68-19,10 0,-1 0,-19 0,10-1,-10 1,-9 0,-1 0,1-1,-11 1,1 10,0-1,-10 0,-10 1,1 9,-11-10,1 10</inkml:trace>
  <inkml:trace contextRef="#ctx0" brushRef="#br0" timeOffset="98603.8384">10136 10644,'0'0,"0"0,0 0,0 0,0 0,0 0,0 0,0 0,0 0,0 0,0 0,-87 96,28-38,21-20,-1 1,10-1,0-19,9 1,1-1,9-10,1 1,9 0,0 9,9 0,1 0,9 0,1 1,-1-1,10 0,10 0,0 1,9-11,1-9,-11 0,1 0</inkml:trace>
  <inkml:trace contextRef="#ctx0" brushRef="#br0" timeOffset="99418.652">9409 11538,'0'0,"0"0,0 0,0 0,0 0,0 0,0 0,0 0,0 0,0 0,0 0,0 0,-29-106,10 19,9 20,0 0,10 9,0 1,0-1,0 10,0 10,0 9,0 0,0 10,0 0,0 9,0 0,0 1,0-1,10 0,0 1,-1 9,11 0,-1 9,0 1,1 0,-1-1,1 11,9-1,0 10,9-1,1 1,0 10,0 9,-10-10,0 1,-10-1,1 0,-11-18,1-1,0 0,-1-9,1-1,-10 1,0-1,0-9,0 0,0 0,0 0,0 0</inkml:trace>
  <inkml:trace contextRef="#ctx0" brushRef="#br0" timeOffset="99620.3303">9409 11297,'0'0,"0"0,0 0,0 0,0 0,0 0,116-67,1 10,-30 9,0 9,10-9</inkml:trace>
  <inkml:trace contextRef="#ctx0" brushRef="#br0" timeOffset="100970.8221">8624 12085,'0'0,"0"0,0 0,0 0,0 0,0 0,0 0,0 0,0 0,0 0,0 0,0 0,0 0,0 0,0 0,0 0,0 0,0 0,0 0,87-29,-38 10,-10 10,-10-1,-10 0,0 1,1-1,-11 1,11-1,-1 0,-9-9,29 0</inkml:trace>
  <inkml:trace contextRef="#ctx0" brushRef="#br0" timeOffset="101324.9187">8895 11739,'0'0,"0"0,0 0,0 0,0 0,0 0,0 0,0 0,0 0,0 0,0 0,0 0,0 0,0 0,0 0,0 0,0 0,0 0,0 0,0 0,78 20,-30-1,-19 0,-9-9,-1 9,1 19,-20 1,0-1,-10 10,-9 10,-1 19</inkml:trace>
  <inkml:trace contextRef="#ctx0" brushRef="#br0" timeOffset="103735.5895">9448 12066,'0'0,"0"0,0 0,0 0,19-86,1 18,-11 20,1 0,0 10,-1-1,1 11,-10 8,0 1,0 9,0 1,0-1,0 1,0-1,10 10,-1 0,1 0,9 10,1-1,-1 1,1-1,-1 1,0 9,1 1,-1-1,0 10,1-1,-1 1,1 0,-1 9,-9 1,-1-10,1 0,0-10,-1 0,1 0,-10 0,0-9,0 0,0-1,0 1,0-1,0 1,0-10,0 0,0 0,0 0,0 0,0 0,0 0</inkml:trace>
  <inkml:trace contextRef="#ctx0" brushRef="#br0" timeOffset="103999.2524">9554 11951,'0'0,"0"0,0 0,0 0,0 0,0 0,0 0,0 0,88-29,-11 0,-9 0,9-9,1-1</inkml:trace>
  <inkml:trace contextRef="#ctx0" brushRef="#br0" timeOffset="104577.7364">10475 11557,'0'0,"0"0,0 0,0 0,0 0,0 0,0 0,-87 19,29 0,9 0,10 10,10-10,0 10,10-9,-1 8,1 11,9-10,10 9,0-9,10-10,9 0,11 0,8 1,1-11,10-9,-11 0,11-9,9-11</inkml:trace>
  <inkml:trace contextRef="#ctx0" brushRef="#br0" timeOffset="105254.8381">10843 11701,'0'0,"0"0,0 0,0 0,0 0,0 0,0 0,0 0,0 0,0 0,0 0,0 0,0 0,97-29,-19 0,-1 10,10 0,-9 0,-10-1,-10 1,0 0,-10 0,1 9,-10 1,-10-1,-10 0,0 1,1 9,-11 0,21 0,-11-19,0 9,-9-9</inkml:trace>
  <inkml:trace contextRef="#ctx0" brushRef="#br0" timeOffset="105634.9144">11647 11288,'0'0,"0"0,0 0,0 0,0 0,0 0,0 0,0 0,0 0,0 0,0 0,0 0,0 0,0 0,0 0,0 0,0 0,0 0,0 0,0 0,0 0,0 0,0 0,0 0,0 0,0 0,0 0,0 0,0 77,-9-10,-20 10,-10 19,-10 0,-9 0,0-19,10 0,-1-10,1 10,19 38</inkml:trace>
  <inkml:trace contextRef="#ctx0" brushRef="#br0" timeOffset="106487.8829">11182 11192,'0'0,"0"0,0 0,0 0,0 0,0 0,0 0,0 0,0 0,0 0,0 0,0 0,0 0,0 0,78 9,-20 1,-10-10,1 0,-1 0,-9 10,0-1,0 1,-20-1,20 20</inkml:trace>
  <inkml:trace contextRef="#ctx0" brushRef="#br0" timeOffset="107460.4795">10271 12373,'0'0,"0"0,0 0,0 0,0 0,0 0,0 0,0 0,0 0,0 0,0 0,0 0,0 0,0 0,-96 0,47 10,1 0,9 9,10 0,0 19,0 1,9 19,11 9,-1-19,10 0,0-19,10-1,-1-8,1-1,0-10,-1 1,20 0,10-10,0-10,0-9,-10-10,0 0,0 0,0-19,-10 10,1-10,-1 0,-9 0,-10 0,0 9,0 1,-10 9,0 10,1 0,-1 9,0 1,1-1</inkml:trace>
  <inkml:trace contextRef="#ctx0" brushRef="#br0" timeOffset="108089.3727">10475 12402,'0'0,"0"0,0 0,0 0,-10 77,1-10,9-9,0 0,0-20,0 0,9 1,1-10,0-10,9 0,-9-9,19-1,10-9,-1-9,1-11,0-8,-20-1,1 0,9-9,-10-1,0 1,-9-10,0 9,-10 10,0 1,0-1,0 10,-10-10,0 10,1-1,9 11</inkml:trace>
  <inkml:trace contextRef="#ctx0" brushRef="#br0" timeOffset="108576.6935">11250 12210,'0'0,"0"0,0 0,0 0,0 0,0 0,20 96,-11-9,-9-30,0-9,0-9,0-1,0-9,-9 9,-1-18,0-1,10-10,-10 1,10-10,-9 0</inkml:trace>
  <inkml:trace contextRef="#ctx0" brushRef="#br0" timeOffset="108794.0695">10921 12373,'0'0,"0"0,0 0,0 0,0 0,67-28,21-11,-1 10,-10-9,-9-1</inkml:trace>
  <inkml:trace contextRef="#ctx0" brushRef="#br0" timeOffset="109786.293">11667 12076,'0'0,"0"0,0 0,0 0,0 0,0 0,0 0,0 0,-10 76,10-18,0 19,0-29,0-10,0 1,0-1,0-9,0-10,0 0,0-9,0 0,0-1,0-9,0 0,0 0,-10 0,1 0,-1-9,0-1,1-9,-1-20,0-9,10 0,0 0,0 0,0 10,0 9,0 0,10 0,0 10,19-10,48 1,1 8,-20 1,0 10,-19 9,0 0,-1 9,-18 1,-11-10,1 9,-10 20,-10 10,-19-1,-9-9,-30 19,10-10,9 1,1-10,9-10,10-10,9 1,1 0,9-1,1 1,-1-1,10 1,19 9,20 10,29 0,0-10,29 10,-20-10,20 10,0-10,0-9,-39-29</inkml:trace>
</inkml:ink>
</file>

<file path=ppt/ink/ink18.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5:50:39.283"/>
    </inkml:context>
    <inkml:brush xml:id="br0">
      <inkml:brushProperty name="width" value="0.05292" units="cm"/>
      <inkml:brushProperty name="height" value="0.05292" units="cm"/>
      <inkml:brushProperty name="color" value="#FF0000"/>
    </inkml:brush>
  </inkml:definitions>
  <inkml:trace contextRef="#ctx0" brushRef="#br0">1890 6369,'0'0,"0"0,0 0,0 0,0 0,0 0,0 0,0 0,0 0,0 0,0 0,0 0,0 0,0 0,0 0,0 77,0-29,0-9,0-11,0 1,0 0,0-10,0 0,0 1,0-11,0 1,0-1,0 1,0 0,0-1,0-9,0 0,0 0,0 0,0 0</inkml:trace>
  <inkml:trace contextRef="#ctx0" brushRef="#br0" timeOffset="364.9226">1880 6004,'0'0,"0"0,0 0,0 0,0 0,0 0,0 0,116 48,-38-9,-20-1,-10 0,-19 1,0 9,-9 10,-11-1,-18 20,-30 0,-9-10,-1 0,-9 1,0-11,9 1,-9 9,-10 0,1-9,8 0,1-10</inkml:trace>
  <inkml:trace contextRef="#ctx0" brushRef="#br0" timeOffset="1151.7241">2713 6062,'0'0,"0"0,0 0,0 0,0 0,0 0,0 0,0 0,0 0,0 0,0 0,0 0,0 0,0 0,0 0,0 0,0 86,0-28,10 0,-10-10,10 0,-10 9,0-9,9 10,1 0,-10-10,0 9,0-9,0 0,0-9,-10-1,10 1,-9-11,-1-8,10-1,0-10,0 1,0 0,0-1,0-9,0 0,0 0,0 0,0 0,10 0,9 0,20 0,-1 0,11-9,9-1,10-9,19 9,-9 1,-1-1,-19 0,-9 1,-10-1,-1 1</inkml:trace>
  <inkml:trace contextRef="#ctx0" brushRef="#br0" timeOffset="1681.4273">4031 5879,'0'0,"0"0,0 0,0 0,0 0,0 0,0 0,0 0,0 0,0 0,0 0,0 0,0 87,-10-30,1 1,9 0,-10-1,0 1,1 0,-1-1,0 1,1-1,-1 1,0-10,0 0,1 0,-1-9,10-1,0-9,-10-10,10-9,0-1,0 1,0-10,0 0,0 0,0 0,-9 0,9 0,-20-48</inkml:trace>
  <inkml:trace contextRef="#ctx0" brushRef="#br0" timeOffset="2073.5119">3837 6148,'0'0,"0"0,0 0,0 0,0 0,29-86,-9 38,-1 19,0 0,11 0,18 0,49 10,58 10,-39-1,-19 20,-39-1,0 1,-19-1,-10 11,-9-1,-1 0,-9 20,-10-1,-10 10,-19 29,-10 0,-9 0,-30-1,-19 11,20-20,9-9,0-1,20-18,9-1,10-19,0 1,9-11,1 1,0-10,-1 0,1-10,9 1</inkml:trace>
  <inkml:trace contextRef="#ctx0" brushRef="#br0" timeOffset="2754.2095">5804 5678,'0'0,"0"0,0 0,0 0,0 0,0 0,0 0,0 0,0 0,0 0,-9 76,9 1,0-10,0 10,0-19,0 0,0-1,0-9,0-9,0-1,9 1,1-1,0 0,-10-9,0-10,0 1,9-1,-9 0,0-9,0-1,0 1,0 0,0-1,0-9,10 10</inkml:trace>
  <inkml:trace contextRef="#ctx0" brushRef="#br0" timeOffset="3547.0009">6531 5678,'0'0,"0"0,0 0,0 0,0 0,0 0,0 0,0 0,0 0,-87 28,29 1,9 0,11-10,-1 10,10 0,0 0,0-1,9 11,1-1,9 1,0-1,1 1,9-1,0 10,0-9,9-1,1 0,9 1,1-1,-1-9,1 0,-1-10,0 0,1 0,9-9,10 0,-1-10,1 0,0-10,0 0,-1-9,-9 0,-9 0,-1-10,1 0,-1-9,-9-1,-1-9,1 0,0 0,-1 0,-9 0,0 0,-9 0,-1 10,-9-1,-1 10,1 1,0-1,-1 0,1 10,-10 0,0-1,0 1,-1 10,1-1,0 10,0 0</inkml:trace>
  <inkml:trace contextRef="#ctx0" brushRef="#br0" timeOffset="4262.1089">7403 5678,'0'0,"0"0,0 0,0 0,0 0,0 0,0 0,0 0,0 0,0 0,-87 28,39-8,9-1,10-10,0 11,0-1,-1 0,1 10,10 0,0-1,9 11,0-1,10 1,10 9,9-10,1 1,-1-1,10 1,0-1,-9-19,18 10,1-10,0 0,9-9,20-10,0 0,-20-10,1-9,-10 0,-10 0,-10 0,1-1,-11-8,1-1,0-10,-1-9,-9 0,0 0,-9 0,-1 0,-9 0,-1 19,-9 0,-19 1,9-1,0 10,-9 9,-1 0,1 10,-20 20,29-11</inkml:trace>
  <inkml:trace contextRef="#ctx0" brushRef="#br0" timeOffset="4978.5594">8246 5668,'0'0,"0"0,0 0,0 0,0 0,0 0,0 0,0 0,0 0,-87 48,29-19,19 0,10-10,-10 19,10 1,0-1,10 1,-1-1,11 10,9-10,0 10,0-9,9-1,1 1,9-1,1 1,19-11,-1 1,1-10,10 1,-11-11,11-9,-1 0,-9-9,0-11,-1-8,-8-1,-1-10,-10 11,0-11,1-9,-11 0,-9 0,0 10,-9-10,-1 0,0 9,-9 10,0 0,-1 10,1 0,-10 0,-20 0,-57-1,9 20,-10 10</inkml:trace>
  <inkml:trace contextRef="#ctx0" brushRef="#br0" timeOffset="12967.763">1444 8166,'0'0,"0"0,0 0,0 0,0 0,0 0,0 0,0 0,0 0,0 0,0 0,0 0,0 0,0 0,0 0,0 0,0 0,0 0,0 0,106-87,-28 30,-30 28,1 10,-10 9,-1 10,-9 0,0 10,-9-1,-10 1,9 28,-19 1,-10 9,-9-10,-10 10,0-9,0-1,-10-9,0 0,0-1,1 1,9-10,-1 1,1-1,10-10,0 1,-1 0,11-10,-1 0,0 0,1 0,9 0,0 0,0 0,9 0,40 9,38-9,-10-9,1-11,-1 1,1 0,9-10,10 0,-19 10,-20 0,-10-10,1 0</inkml:trace>
  <inkml:trace contextRef="#ctx0" brushRef="#br0" timeOffset="13305.3532">2209 7637,'0'0,"0"0,0 0,0 0,0 0,0 0,0 0,0 0,0 0,78 87,-30-20,-19-9,-9-1,-1 11,-9 8,-10-18,0 0,-10-1,0 11,-9-1,-10 0,-10 10,0 0,1-20,9-9,0 0</inkml:trace>
  <inkml:trace contextRef="#ctx0" brushRef="#br0" timeOffset="14116.8052">2859 7733,'0'0,"0"0,0 0,0 0,0 0,0 0,0 0,0 0,0 0,0 0,0 0,0 0,0 0,0 0,0 0,0 0,0 0,0 0,0 0,0 0,-10 77,0-29,0 0,1 0,9-9,-10 9,10 0,0-10,0 1,0-1,10-9,-10 0,9-10,1 0,0 0,0 1,-1-11,1 1,0-1,9 1,0 0,10-1,10 1,0-10,0 0,0 0,-1 0,1 0,0 0,-10 0,0 0,0 0,0-10,0 10,10-9,0-1,9 0,10-9,20 0,-20 0,-19 9</inkml:trace>
  <inkml:trace contextRef="#ctx0" brushRef="#br0" timeOffset="14613.5555">3808 7676,'0'0,"0"0,0 0,0 0,0 0,0 0,0 0,0 0,0 0,0 0,0 0,0 0,0 0,0 0,0 0,0 0,0 0,0 77,0-20,0-18,0 9,0-10,0 1,0-1,0 10,-10 0,10-10,0 1,0-10,0-10,0 0,0 0,0-9,0 0,0-10,0 0,0 0,0 0,0 0,0 0,0-10,-9-9</inkml:trace>
  <inkml:trace contextRef="#ctx0" brushRef="#br0" timeOffset="14995.977">3721 7676,'0'0,"0"0,0 0,0 0,0 0,0 0,0 0,0 0,87-48,-29 19,0 10,-9 9,-1 10,-9 0,10 10,-11 9,1 0,-10 0,-9 1,-1 8,0 11,-19-1,-9 1,-11 9,1 0,-10 9,0 1,-10-10,10-10,0 1,0-10,9-10,1 0,0-9,9-1,0 1</inkml:trace>
  <inkml:trace contextRef="#ctx0" brushRef="#br0" timeOffset="16345.9513">5882 7647,'0'0,"0"0,0 0,0 0,0 0,0 0,0 0,0 0,0 0,0 0,0 0,0 0,-49-77,11 29,9 19,-1 0,1 10,0 0,-9 9,-1 1,0 9,-9 9,9 1,0 9,10 10,-10 9,10 10,0 10,0 0,10-1,9 1,10 0,0-10,0-10,10-9,-1 0,1-10,9-9,11-1,-1-9,0-9,0-11,0 1,0-10,-10 0,10-9,0 0,0-10,1 0,-1 0,-10 19,0 0,-9 0,0 10,-10 9,0 1,9-1,1 0,0 10,-1 0,1 10,0 0,0 18,9 1,-9 0,-1 0,1-10,0 0,-1-9,11 0,9-1,0 1,10-10,-1-10,-8-9,-1 0,0-10,-10 0,0 0,1-9,-11-1,1-9,-10 10,0 0,0-1,-10 1,-9-10,0 0,-10 9,0 1,-20-1,1 1,-10-1,-1 11,1 8,0 1,0 10,-20-1,-9 10,19 10,10 9,-10 10,10-1,10 11,-10 9,0 29,-1 19,11 0,9 0,10-10,10 11,19-1,9-20,11-8,-1-11,10 1,10-10,0-10,9 10,30-9,38 9,0-29,1-9,9-10,48-19,-58-10,1-10,-11 1</inkml:trace>
  <inkml:trace contextRef="#ctx0" brushRef="#br0" timeOffset="17059.4294">6531 7042,'0'0,"0"0,0 0,0 0,0 0,0 0,0 0,0 0,0 0,0 0,0 77,0-1,0-18,0 0,0 19,0-20,0 1,0 9,0-9,0-1,0-9,0-9,0-1,0 1,0-11,0-8,10-1,-10 0,0-9,0-1,0 1,0 0,0-10,0 0</inkml:trace>
  <inkml:trace contextRef="#ctx0" brushRef="#br0" timeOffset="17721.3923">6909 7215,'0'0,"0"0,0 0,0 0,0 0,0 0,0 0,0 0,0 0,0 0,0 0,0 0,0 0,0 0,0 0,0 0,0 0,-68 76,20-18,19 0,9-1,11 11,-1-20,10 0,0 0,0-10,10 1,-1-1,1-9,0-10,-1-9,11-1,9 1,19-10,10-19,-9-1,-10-8,-10-1,-10 0,10-19,-10-10,1 1,-10-1,-1 10,-9 0,0 10,-9 9,-1 0,0 10,0-1,-9 1,0 0,-10 0,0 9,-10 10,10 0,-10 10,10-1,0 1,0 9</inkml:trace>
  <inkml:trace contextRef="#ctx0" brushRef="#br0" timeOffset="18314.6237">7423 7138,'0'0,"0"0,0 0,0 0,0 0,0 0,0 0,0 0,-49 67,10-9,10-1,10 1,0 0,9-1,0 1,10-10,0-10,0 1,0-10,10-10,0 0,-1-9,1-1,9 1,20-10,9-10,11-9,-11 0,-9-10,0-9,-10-1,0-9,0-10,-10 10,1 0,-11 10,-9 9,0 10,0 0,0-1,-9 11,-1-1,0 1,-9-1,-1 0,-9 10,10 0,0 0,-1 0,11 0,-1 0,0 0</inkml:trace>
  <inkml:trace contextRef="#ctx0" brushRef="#br0" timeOffset="18815.5866">7965 6955,'0'0,"0"0,0 0,0 0,0 0,0 0,0 0,0 0,0 0,-19 77,-1-19,1-1,9 1,10 9,0 0,10-18,0-1,-1 0,11-10,9 0,0-9,10-10,-1 10,1-19,19 0,1-10,-1-20,0-18,10-20,-20 1,10-20,-19-29,-10 0,-29 10,-10 0,-19 29,0 19,0 19,-19 0,-10 1,-39 18,-49 29,40 20,-20 28,0 29,10-19</inkml:trace>
  <inkml:trace contextRef="#ctx0" brushRef="#br0" timeOffset="30747.2418">1473 9530,'0'0,"0"0,0 0,0 0,0 0,0 0,0 0,0 0,0 0,0 0,0 0,0 0,0 0,0 0,0 0,0 0,0 0,0 0,0 0,0 0,0 0,0 0,0 0,0 0,77 0,-18 9,-21 1,11 0,-40-1,11 1,-10-1,-1 11,-9 8,0 11,-9-1,-21 1,1-1,-9 1,-1-11,10 1,0 0,0-10,9 0,1 1,0-11,9 1,10 0,-20-1,11-9,9 0,0 0,0 0,9 0,11 0,9 0,29-9,0-1,0 0,-9 10,-10 0,-1 0,-18 0,-1 0,-9 0,-1 0,1 0,-10 10,0 0,-10 9,-9 0,0 0,-10 0,-10 10,10 0,-20 0,11-10,-1 0,10 0,0-9,0 0,0-1,19 1,-19-10,9 0</inkml:trace>
  <inkml:trace contextRef="#ctx0" brushRef="#br0" timeOffset="31050.8955">2006 9261,'0'0,"0"0,0 0,0 0,0 0,0 0,68 48,-20-10,-9 1,-10-1,-10 1,1 9,-20 0,-10 9,-19 1,-20 19,-9 9,-9 1,-21-10</inkml:trace>
  <inkml:trace contextRef="#ctx0" brushRef="#br0" timeOffset="31923.0768">2578 9242,'0'0,"0"0,0 0,0 0,0 0,0 0,0 0,0 0,0 0,0 0,0 0,0 0,0 0,0 0,0 0,-10 76,10-18,0-10,0 0,0-9,0 9,0-10,0 10,10-9,-10-1,0 0,0-9,0 0,0-10,0 0,0 1,0-1,0-10,0 1,-10 0,10-1,-10 1,0-1,10 1,-9 0,-1-1,10 1,0 0,0-1,0-9,0 0,0 0,0 0,0 0,10 0,29 0,19-9,10-1,-10-9,-10-1,1 1,-11 0,1 0,0 9,-10 1,0-1,-10 0,1 1,9-1,0 1,0-11,-10 1</inkml:trace>
  <inkml:trace contextRef="#ctx0" brushRef="#br0" timeOffset="32601.244">3178 9117,'0'0,"0"0,0 0,0 0,0 0,0 0,0 0,0 0,10 96,0-39,-1-9,1 0,0 1,-1-11,1 0,0-9,0-10,-1 10,1-10,-10 1,0 8,0-8,0 9,0-10,-10 10,1-1,-1-8,0 8,0-8,1-1,9-10,0 1,-10-10,0 0,1-10</inkml:trace>
  <inkml:trace contextRef="#ctx0" brushRef="#br0" timeOffset="32944.9609">3140 9357,'0'0,"0"0,0 0,0 0,0 0,0 0,0 0,0 0,0 0,0 0,67-48,-8 19,-11 10,0 9,11 1,-11 9,-9 0,0 9,-1 10,-9 1,0 8,-9 11,-10 9,-10 19,-20 10,-28 9,-40 11,-37 8</inkml:trace>
  <inkml:trace contextRef="#ctx0" brushRef="#br0" timeOffset="37184.5481">5010 8752,'0'0,"0"0,0 0,0 0,0 0,0 0,0 0,0 0,0 0,0 0,-78 28,20-8,10-1,-1 0,10 0,1 1,-1-1,10 0,0 0,-10 10,-9 0,-1 9,10-9,1 0,9-10,9 0,10-9,1 0,-1-1,10 1,0-1,19 1,20 0,0-1,19 1,0-10,-9 0,-1 9,10 1,0 0,1 9,-11 0,0 0,-9 0,-10 1,0-1,-9 0,-1 0,-9 1,0-1,-1 0,-9 10,-9-10,-11 0,-9 0,-29 20,-10-10,0-1,-9 1,9 0,0-10,-9 1,9-11,19 1,11-10,8 0,11 0,0 0,9-10,0 1</inkml:trace>
  <inkml:trace contextRef="#ctx0" brushRef="#br0" timeOffset="37578.3635">4564 8694,'0'0,"0"0,0 0,0 0,0 0,0 0,0 0,10 106,-1-20,1-9,9 9,1-9,-10 0,9 0,0 0,-9 0,0 0,-1-1,1 1,-10-19,0-10,0-10,0 1,0-1,10 1,-1-1,11 20</inkml:trace>
  <inkml:trace contextRef="#ctx0" brushRef="#br0" timeOffset="38246.9175">5397 8896,'0'0,"0"0,0 0,0 0,0 0,0 0,0 0,0 0,0 0,0 0,20 96,-11-29,1-9,0-1,-1 1,1 0,0-1,0 1,-1 0,1-10,-10 0,0 0,0-10,0-19,0 1,0-1,0-10,0 1,0 0,10-10</inkml:trace>
  <inkml:trace contextRef="#ctx0" brushRef="#br0" timeOffset="38999.317">6056 9098,'0'0,"0"0,0 0,0 0,0 0,0 0,0 0,0 0,0 0,0 0,0 0,0 0,0 0,-77-20,28 11,11 9,8 9,1 1,10 0,-10 18,0 11,0 9,9 0,11 0,-1 9,10 1,0-10,10 0,-1 0,1-9,9-1,1 1,-1-20,1 10,-1-10,10 0,10-9,0-10,-10 0,0-10,0-9,0 0,-10-1,1 1,-11 0,1 0,0-10,-1 0,1-19,-10 10,0-10,0 0,-10-1,1 1,-1 10,0 0,1 9,-1 10,0-1,1 11,-1-1,0 1,-9-1,-1 0</inkml:trace>
  <inkml:trace contextRef="#ctx0" brushRef="#br0" timeOffset="39779.7069">6686 8886,'0'0,"0"0,0 0,0 0,0 0,0 0,0 0,0 0,0 0,0 0,0 0,0 0,0 0,0 0,0 0,0 0,0 0,0 0,0 0,0 0,0 0,0 0,-87 48,38-19,11 9,9 20,0 0,9-1,1 1,9 0,10-10,0 0,10 0,-1 0,1-10,0 1,0-20,-1 0,11 0,-11-9,11-1,-1 1,10 0,0-10,10 0,0-10,0-9,-20 0,0-10,1-10,9-9,-10 0,0-9,-9 9,-10-10,0 0,-10 1,1-1,-1 10,0 19,1 10,-1 0,0 0,1 9,-1 0,0 1,1-1,-1 1,-9-1,9 0</inkml:trace>
  <inkml:trace contextRef="#ctx0" brushRef="#br0" timeOffset="40379.018">7238 8675,'0'0,"0"0,0 0,0 0,0 0,0 0,0 0,0 0,0 0,0 0,-77 96,28-38,11-10,9 9,0 1,9 9,1-9,-1-1,11-9,9 0,9 0,1 0,10-9,9 9,0-10,9-9,1 0,0-10,9-9,-9-10,10 0,-1-19,-9-1,0-8,-10-11,0-9,-10-10,-9-18,-10-1,-10-10,-9 10,-10 20,0 9,-1 0,1 9,0 11,-9-1,-11 0,-38 19,-10 20,49-1</inkml:trace>
  <inkml:trace contextRef="#ctx0" brushRef="#br0" timeOffset="69610.5761">2035 11057,'0'0,"0"0,0 0,0 0,0 0,0 0,0 0,0 0,0 0,0 0,0 0,0 0,0 0,0 0,0 0,0 0,-107 39,20-10,19-1,10-8,0-1,10 0,9-9,10-1,19 1,-19-1,10 1,-1 0,1-1,19-9,-20 0,11 0,-1 0,0 0,1 0,-1 0,0 0,10 0,-9-9,-11-1,20 0,0 1,0-1,0-9,0 0,0 0,0-1,0 1,0 10,0-1,0 0,0 1,0-1,0 0,0 1,0-1,0 1,0 9,0 0,0 0,0 0,0 0,0 0,0 0,0 0,0 0,0-10,0 10,0 0,0 0,0 0,0 0,0 0,0 0,0 0,0 0,0 0,0 0,0 0,0 0,0 0,0 0,0 0,0 0,0 0,0 0,0 0,0 0,0 0,20 0,-11 10,-9-1,10 10,9 1,1 9,9 9,-19 0,9 1,-9-1,-1 1,1-1,0 0,9 1,-19-20,0 0,0 1,0-11,0 1,0-1,0 1,0 0,0-10,0 9,0-9,0 0,0 0,0 0,0 0,10 0,-1-9</inkml:trace>
  <inkml:trace contextRef="#ctx0" brushRef="#br0" timeOffset="69931.8516">1705 10750,'0'0,"0"0,0 0,0 0,0 0,0 0,0 0,78 77,-20-20,-19 1,-10 9,-10 0,-9 30,-10-1,-19 0,-20 0,-29 9,-29 20,-9 29</inkml:trace>
  <inkml:trace contextRef="#ctx0" brushRef="#br0" timeOffset="71953.3018">2500 10615,'0'0,"0"0,0 0,0 0,0 0,0 0,0 0,0 0,0 0,0 0,0 0,0 0,0 0,0 0,0 0,0 0,0 0,0 0,0 0,0 0,0 77,0-19,0-1,10 11,-1-1,1 0,0 10,-1-19,1-1,-10 20,0-29,0 0,0-9,0-1,-10-19,10 1,0-11,0 1,0-1,0-9,0 0,0 10,0-10,0 0,0 0,0 0,10 0,19 0,29-10,10 1,-10-1,-9-9,-1 0,1 0,-20 9,0-9,0 9,-10 0,10 1,-9-1,9-9,10 0,-10 9</inkml:trace>
  <inkml:trace contextRef="#ctx0" brushRef="#br0" timeOffset="72450.1296">3188 10548,'0'0,"0"0,0 0,0 0,0 0,0 0,0 0,0 0,10 77,-1 0,1 9,9-9,1 0,-10 0,-1-10,-9-9,10-1,-10-9,0 0,0 0,0-9,0-1,0-9,0 0,0 0,0 0,0-1,0-8,0-1,10 0,-10 0,0-9,9-1,-9-9,10 0,0-9,-1-10</inkml:trace>
  <inkml:trace contextRef="#ctx0" brushRef="#br0" timeOffset="72837.17">3004 10615,'0'0,"0"0,0 0,0 0,0 0,0 0,0 0,77-67,20 19,-19 19,-1 10,1 19,-10 0,9 10,10 9,-9 10,-30 0,-19-1,1 11,-11-1,-9 10,-10 10,-20-1,-19 11,-9-1,-20 10,10-10,0-9,-10-1,-19 11,9-11,20-18,10-1,-1-9</inkml:trace>
  <inkml:trace contextRef="#ctx0" brushRef="#br0" timeOffset="73888.4031">4496 10740,'0'0,"0"0,0 0,0 0,0 0,0 0,0 0,0 0,0 0,0 0,0 0,0 0,0 0,97-29,0 1,-10-1,-9 0,-30 10,1 0,-11-1,11 1,-10 0,-1 9,-9 1,10-1,29-9,0 0,-10-1,0 1</inkml:trace>
  <inkml:trace contextRef="#ctx0" brushRef="#br0" timeOffset="74334.3067">4457 11067,'0'0,"0"0,0 0,0 0,0 0,0 0,0 0,0 0,0 0,0 0,0 0,0 0,0 0,0 0,0 0,0 0,117-19,-11-1,1 1,-30 0,-18 9,-1 1,0-1,-10 1,1-1,28-9,-9-10,-10 0</inkml:trace>
  <inkml:trace contextRef="#ctx0" brushRef="#br0" timeOffset="74781.4381">4758 10337,'0'0,"0"0,0 0,0 0,0 0,0 0,0 0,0 0,0 0,-20 86,11-9,-1-19,0 9,1-9,-1-1,0 1,10-10,-9 0,9-10,-10 10,10-9,-10-1,10 1,0-10,0-1,0-8,10-1,0-10</inkml:trace>
  <inkml:trace contextRef="#ctx0" brushRef="#br0" timeOffset="75180.0609">5213 10173,'0'0,"0"0,0 0,0 0,0 0,0 0,0 0,0 0,0 0,0 0,0 0,-9 77,-1-19,0 9,0 10,1-10,-1 10,0 0,1 0,-1-10,10-9,0-10,-10 0,10 0,0-10,0 1,0-1,0 1,0-11,0 1,0-10,0 10,0-10,0 1,10-1</inkml:trace>
  <inkml:trace contextRef="#ctx0" brushRef="#br0" timeOffset="75787.2551">5717 10500,'0'0,"0"0,0 0,0 0,0 0,0 0,0 0,0 0,0 0,0 0,0 0,29 96,-9-48,-11 0,1 0,0-9,-1-1,-9-9,0 9,0-9,0-10,0 1,0-1,0 0,0 0,0 10,0-10,0 0,0 1,0-1,0-9,10-1</inkml:trace>
  <inkml:trace contextRef="#ctx0" brushRef="#br0" timeOffset="76851.3055">6134 10433,'0'0,"0"0,0 0,0 0,0 0,0 0,0 0,0 0,0 0,0 0,0 0,0 0,0 0,0 0,0 0,0 0,-49 86,20-28,20-10,9 0,0 0,9-10,1 1,0-10,-1 0,1-10,0 0,-1-9,1-1,9 1,1-1,-1 1,1 0,-1-10,0 0,1 0,-1-10,1 0,-11-9,1 0,0 0,-1-10,1 0,-10 0,0-9,0-1,0 11,-10-1,1 10,-1-1,0 1,1 0,-1 9,-10 1,1-1,0 1,-1-1,1 0,9 1,-9 9,9 0,0 0,1 0,-1 0,0 0,10 9</inkml:trace>
  <inkml:trace contextRef="#ctx0" brushRef="#br0" timeOffset="77129.8512">6909 11374,'0'0,"0"0,0 0,0 0,0 0</inkml:trace>
  <inkml:trace contextRef="#ctx0" brushRef="#br0" timeOffset="78416.5459">7190 10289,'0'0,"0"0,0 0,0 0,0 0,0 0,0 0,0 0,0 0,0 0,0 0,0 0,0 0,-87-19,38 9,11 0,-1 1,10 9,9 0,1 0,0 0,-1 0,1 0,-1 9,1 1,9 0,-9-1,9 10,1 1,-1 8,10 1,0 10,0-1,10 0,-1-9,1 0,0 0,-10 0,9-10,1 10,0-10,9 0,1 0,-1 1,10-1,0-10,10 1,0-10,-10 0,0-10,-10 1,10-10,-9-1,-1 1,0-10,1 1,-11-1,1 0,0 0,-10 0,0 0,0 1,-10-1,0 0,1 0,-1 10,0 0,-9 0,0 9,-1-9,-9 9,0 1,10-1,-1 10,1 0,9 0,1 0</inkml:trace>
  <inkml:trace contextRef="#ctx0" brushRef="#br0" timeOffset="79132.5419">7568 10049,'0'0,"0"0,0 0,0 0,0 0,0 0,0 0,0 0,0 0,0 0,0 0,0 0,0 0,0 0,0 0,0 0,0 0,0 0,0 0,0 0,0 0,0 0,0 0,0 0,0 0,-78 105,40-38,18-9,11-10,9 0,9 10,1-10,9 0,10-10,0 1,-9-20,9 10,0-10,0-9,10-10,0-10,-1-9,1-10,0-9,-10-1,0-9,0 0,-10 10,-9-1,-10 1,0-1,-10 11,-9-1,0 0,-10 0,0 0,-1 0,1 10,-19-10,-10 10,9 10,1 9,-1 9</inkml:trace>
</inkml:ink>
</file>

<file path=ppt/ink/ink19.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5:55:58.300"/>
    </inkml:context>
    <inkml:brush xml:id="br0">
      <inkml:brushProperty name="width" value="0.05292" units="cm"/>
      <inkml:brushProperty name="height" value="0.05292" units="cm"/>
      <inkml:brushProperty name="color" value="#FF0000"/>
    </inkml:brush>
  </inkml:definitions>
  <inkml:trace contextRef="#ctx0" brushRef="#br0">4002 12479,'0'0,"0"0,0 0,0 0,0 0,0 0,0 0,-48 106,9-1,-10 20,11-9,-11-1,10 29,1-19,9 9,-1-28,11 9,0-19,-1 0,1-19,9-19,1 0,-1-20,0-9,0-20</inkml:trace>
  <inkml:trace contextRef="#ctx0" brushRef="#br0" timeOffset="363.5358">3876 12594,'0'0,"0"0,0 0,0 0,0 0,0 0,0 0,0 0,0 0,78 106,-11 0,-18-1,-10-9,-1 10,1 0,-10-1,0-9,0-19,0 0,-9-19,-1-1,1-8,-11-11,1 0,0-18,-10-11,0 1,-10-10</inkml:trace>
  <inkml:trace contextRef="#ctx0" brushRef="#br0" timeOffset="617.5608">3488 13699,'0'0,"0"0,0 0,0 0,0 0,0 0,0 0,88-19,28 0,10-10,0-10,-20 1,30 0,-39-1,-10 1,-9-1</inkml:trace>
  <inkml:trace contextRef="#ctx0" brushRef="#br0" timeOffset="1096.7846">4690 12662,'0'0,"0"0,0 0,0 0,0 0,0 0,0 0,0 0,0 0,0 0,0 0,0 96,0-20,0 1,0-9,0-11,0 1,0 0,0-1,0-9,0-9,10 9,-10 0,0-10,0 10,0-9,0-1,0 0,0-9,0 0,0-10,-10 0,0-9,10 0,0-1</inkml:trace>
  <inkml:trace contextRef="#ctx0" brushRef="#br0" timeOffset="1498.8309">4700 12546,'0'0,"0"0,0 0,0 0,0 0,0 0,0 0,0 0,77 10,1 9,-1 10,1 9,-10-9,-10 10,-10-1,1 0,-11 10,-9 1,-9 8,-20 20,-10-10,-19 10,-19 19,-11 0,-8 0,-1-19,0-10,10-9,9-20,1 1,9-1,0-9,10-10,10-9</inkml:trace>
  <inkml:trace contextRef="#ctx0" brushRef="#br0" timeOffset="1930.8404">5678 12594,'0'0,"0"0,0 0,0 0,0 0,0 0,0 0,0 0,0 0,0 77,10 0,0 0,-1 9,1-9,-10 0,0 0,0-10,0 10,0-10,0-9,0 0,0-1,0-9,0 0,0-9,0 9,0-10,10 1,-1-1</inkml:trace>
  <inkml:trace contextRef="#ctx0" brushRef="#br0" timeOffset="2395.6425">5707 12469,'0'0,"0"0,0 0,0 0,0 0,0 0,117 39,-20-1,-20-9,-19 0,0 9,1 10,-11 0,-9-9,0 18,-20 1,-19 0,-19 19,-20-1,-10 1,-28 0,-10 0,-10 0,9 0,11-20,-1 1,-9-10,19-10,20-18,9-11,20-9,9 0</inkml:trace>
  <inkml:trace contextRef="#ctx0" brushRef="#br0" timeOffset="3113.2365">7248 12662,'0'0,"0"0,0 0,0 0,0 0,0 0,0 0,0 0,0 0,0 0,0 0,-106-29,18 10,21-1,-1 1,0 10,19-1,1 0,0 10,-1 10,1 0,-1 18,1 1,9 19,10 19,9 10,11 0,9 0,9 0,11-20,9 1,0-10,0-9,0-11,10 1,0 0,9 0,1-10,28 10,30-10,-20-9,-10-1,40-9,-11 10</inkml:trace>
  <inkml:trace contextRef="#ctx0" brushRef="#br0" timeOffset="3367.9399">8169 12498,'0'0,"0"0,0 0,0 0,0 0,0 0</inkml:trace>
  <inkml:trace contextRef="#ctx0" brushRef="#br0" timeOffset="3517.5995">8246 13065,'0'0,"0"0,0 0,0 0,0 0,0 0,0 0,0 0</inkml:trace>
  <inkml:trace contextRef="#ctx0" brushRef="#br0" timeOffset="4968.666">8769 13574,'0'0,"0"0,0 0,0 0,0 0,0 0,0 0,0 0,0 0,0 0,10-105,0 18,0-19,9-9,-9 9,-1 1,1-1,0 20,9-20,-9 20,-1 18,1 11,0 9,0 0,-10 9,9 10,-9 10,0 9,10 1,9-1,10 10,0 19,10 10,0 10,0 9,9 19,-9 0,0 20,-1 9,-8 0,-11 19,0-19,1 0,-1 0,-9-28,-1-11,-9-18,0-20,0 0,0-9,0-1,0-9,0 0,-9 0</inkml:trace>
  <inkml:trace contextRef="#ctx0" brushRef="#br0" timeOffset="5197.9466">8692 13152,'0'0,"0"0,0 0,0 0,0 0,0 0,0 0,0 0,0 0,97-39,-20 10,20-9,-10 9,-9-9,-20 9,10-10</inkml:trace>
  <inkml:trace contextRef="#ctx0" brushRef="#br0" timeOffset="5631.7432">10562 12421,'0'0,"0"0,0 0,0 0,0 0,0 0,0 0,-174-38,48 38,39 0,19 19,10 10,-1 9,1 10,-19 29,-1 0,20 19,19-9,10-10,10-20,19-9,10 0,9-9,10-10,10-1,9-8,20-1,10-10,28-9,20-9,-29-10,-10-1,20-8,9-21</inkml:trace>
  <inkml:trace contextRef="#ctx0" brushRef="#br0" timeOffset="6118.0621">11066 12786,'0'0,"0"0,0 0,78-9,18-10,-8 9,9 0,9-18,20 8,-10-8,-19 8,0-8,-29-1,0 0,-10 10,-10-1,-9 11,-10-1,-9 1,-11-1,1 0,0 10,-10-9,0 9</inkml:trace>
  <inkml:trace contextRef="#ctx0" brushRef="#br0" timeOffset="6516.1714">11483 12306,'0'0,"0"0,0 0,0 0,0 0,-88 39,21-1,18-9,1 9,-1 1,1 9,-1 9,1 1,9 0,10-10,0 0,19 0,1 0,9 0,9 9,20 1,30 9,28 1,39 8,19-8,39-40,-58-18</inkml:trace>
  <inkml:trace contextRef="#ctx0" brushRef="#br0" timeOffset="7319.6233">13227 12460,'0'0,"0"0,48-135,1 20,19-10,-10 10,0 9,0-9,-10 28,-9 20,0 0,-10 19,-10 19,-9 10,10 0,9-1,0 11,0 9,10 9,-10 11,9 18,1 20,0 19,-10 9,-10 10,10 0,-9 0,-1 20,1-11,-11-9,1-19,0 0,-1-19,1-10,0 0,-10-10,0-9,0-19,0 9,0-10,0 1,0 0,0-10</inkml:trace>
  <inkml:trace contextRef="#ctx0" brushRef="#br0" timeOffset="7565.3134">13343 12287,'0'0,"0"0,0 0,0 0,78-10,-1 1,10-1,10-19,39 0,-29-9,9-10,39-10</inkml:trace>
  <inkml:trace contextRef="#ctx0" brushRef="#br0" timeOffset="7945.9416">15078 11662,'0'0,"0"0,0 0,0 0,0 0,0 0,-97-28,29 18,10 10,0 0,-10 10,0 9,0 19,20-9,9 10,0 9,10 0,10 9,9-9,0 29,30-10,9-28,0-1,10 1,9-1,10-9,10-10,-10-9,20-10,-10-10,-20-9,0-10</inkml:trace>
  <inkml:trace contextRef="#ctx0" brushRef="#br0" timeOffset="8482.5175">15330 12018,'0'0,"0"0,0 0,0 0,77 0,1-19,19 0,-10 9,10 0,-10 1,-10-20,11 19,-30-9,-10 9,-19 1</inkml:trace>
  <inkml:trace contextRef="#ctx0" brushRef="#br0" timeOffset="8764.2237">15863 11518,'0'0,"0"0,0 0,0 0,0 0,-10 77,-9 19,9-19,0 19,0-9,1-1,9 10,-10 0,0-19,10-29,0 10,-19-39</inkml:trace>
  <inkml:trace contextRef="#ctx0" brushRef="#br0" timeOffset="9933.3023">16599 11499,'0'0,"0"0,0 0,0 0,0 0,0 0,0 0,0 0,0 0,0 0,0 0,0 0,0 0,0 0,-48 96,28-38,1 0,-1-1,11 20,-1-19,0-1,1-9,-1 10,10 9,0 0,-10-9,1-10,-1-9,10-20,0 0,0-9,0-1,0 1,-10-10,10 0,0 0,-9 0,-1-10,0-9,10-29,0-10,0-9,0-10,0 10,0-10,10 10,9-20,1 1,-1 19,0 9,10 0,-9 10,-1 0,1 0,-1 19,0 10,1 0,9 9,-10 1,10 9,-9 0,9 9,0 20,0 10,0 9,0 29,-10 19,-9 0,0-29,-1-9,-9 18,0-8,0-20,0-10,0-9,0-10,0-9,0-1,0 1,0-10,0 0,-9-10,-1-9,10-10,-10-19,10-38,10-20,9-9,1 28,-1 1,-9 28,9 1,-9 18,0 10,-1 10,11 0,18-10,11 20,-10 9,-10 19,0 10,10 9,-1 39,1 19,-20 10,1-10,-10 0,-1 0,-9-10,0 10,0-19,10-9,0-20,-1-10,1-9</inkml:trace>
  <inkml:trace contextRef="#ctx0" brushRef="#br0" timeOffset="10701.1533">17694 11941,'0'0,"0"0,0 0,0 0,0 0,116-19,-9-10,-1-9,-18-10,-11 19,10 10,10-20,-29 1,-10 18,-19 11,0-1,-10-9,-10 9,-9-9,0 0</inkml:trace>
  <inkml:trace contextRef="#ctx0" brushRef="#br0" timeOffset="11013.9462">18111 11384,'0'0,"0"0,0 0,0 0,0 0,0 0,0 0,0 0,0 0,-20 67,11-19,9 0,0 10,0-10,0 0,0-10,9 30,1-11,-10-9,19 10,1 9,-11-19,11 0,-1-9,1-1,-1 10</inkml:trace>
  <inkml:trace contextRef="#ctx0" brushRef="#br0" timeOffset="11697.6788">19351 11278,'0'0,"0"0,0 0,0 0,0 0,0 0,0 0,0 0,0 0,0 0,0 0,0 0,0 0,-87-48,19 10,20 19,-1-1,-9 11,-10 9,10 9,-10 11,20 8,-10 11,9-1,-9 39,9 0,20 0,10 0,0 28,19-47,9-10,11 0,9-10,10 10,9-9,30-10,9 9,10-9,0-29,-1 10,-18-10,-10-20,-20 11,-9-1,-10 1,-10-1,1 0,-10 1,-1-1,1 10,-10 0,-10-9</inkml:trace>
  <inkml:trace contextRef="#ctx0" brushRef="#br0" timeOffset="17811.7809">4254 14516,'0'0,"0"0,0 0,0 0,0 0,0 0,0 0,0 0,0 0,0 0,-87 48,19 0,0 0,-9 0,9 0,0 0,10 0,9 0,11 0,8-10,11 1,0-1,9 1,10-11,0-8,10-1,-1-9,30 9,29 0,9 0,1-19,0 0,-20 0,10 10,9-10,-9 19,-20-9,-9 9,-10-10,-9 1,-11 9,1 10,-20 9,-19 11,-19 18,-10 0,-10-9,0-1,0 1,-39 0,11-10,18-20,1 1,18-10,11-9,9 0,10-10,10 0,9 0</inkml:trace>
  <inkml:trace contextRef="#ctx0" brushRef="#br0" timeOffset="18566.6164">4642 14564,'0'0,"0"0,0 0,0 0,0 0,0 0,0 0,0 0,0 0,-20 86,1-9,9 0,10 0,0 0,0 9,10-9,9 0,1 0,-1-1,10-8,0-11,0-18,10-1,0-9,-1 0,1-20,0-9,0 0,-10-19,0-10,0 1,0-20,0-10,0-19,-10 0,-9 0,-10 0,0 10,0 10,0-1,0 10,-10 9,10 11,0-1,0-10,0 11</inkml:trace>
  <inkml:trace contextRef="#ctx0" brushRef="#br0" timeOffset="19054.7133">5533 14439,'0'0,"0"0,0 0,0 0,0 0,0 0,0 0,0 0,0 0,0 0,0 0,0 67,10 0,-1 1,1 8,-10 1,0 0,0 0,0 0,0 0,0-10,0 0,0 0,0 10,0-19,0 9,0-9,0-10,0 0,0-10,0-19,0-9,0 0,0-10,-10 0,1-10,-11-28</inkml:trace>
  <inkml:trace contextRef="#ctx0" brushRef="#br0" timeOffset="19667.3553">5465 14535,'0'0,"0"0,0 0,0 0,0 0,0 0,0 0,0 0,0 0,107-48,-30 19,20 19,-10 10,-28 10,-21 9,-9 10,0 19,-9 29,-30 0,-29 19,-19 0,-10 19,10-28,0-30,10 1,9-20,10-9,9-10,11-9,-1 0,0-10,1 0,9 0,0 0,19-10,30-19,28-9,39-10,-19 9,-29 10,-10 10,-9 10,-11 9,1 9,0 1,-20-1,1 11,-11 9,1 9,-20 10,-9 10,-20 9,-29 10,-9-10,9-9,10-10,0-10,9-9,1 0,9-10,-9-9,-1 9,1-19</inkml:trace>
  <inkml:trace contextRef="#ctx0" brushRef="#br0" timeOffset="20226.6779">6221 14324,'0'0,"0"0,0 0,0 0,0 0,0 0,0 0,0 0,0 0,0 0,0 0,0 0,10 96,-10-10,0-9,9 0,-9-10,0 10,0-10,10-9,0-1,-1-9,-9 0,0 0,0-9,0-10,0 0,0-10,0-10,0 1,0 0,0-1,0 1,0-10,0 0,0 0,0 0,0 0,0 0,0 0,0 0,0 0,0 0,0 0,0-10</inkml:trace>
  <inkml:trace contextRef="#ctx0" brushRef="#br0" timeOffset="20781.8784">6395 14160,'0'0,"0"0,0 0,0 0,0 0,0 0,97-48,-19 29,-1 9,-18 10,-11 10,-9 9,-10 0,-10 20,-19 18,-19 30,-20 9,-19 0,-20 10,-9-10,19-19,20-29,19-20,9-8,1-1,9-9,1-1,9-9,9 10,69-10,19-10,29-19,48-9,-38 19,-59 9,-19 0,-9 10,-10 0,-10 0,-10 10,-9 0,0 9,-10 10,-20 19,-28 29,-40 9,-18 1,9-11,29-18,0-10,10 0,-10-9,10-11,0-8,10-11,19-9,9 0</inkml:trace>
  <inkml:trace contextRef="#ctx0" brushRef="#br0" timeOffset="21457.4533">7694 14775,'0'0,"0"0,0 0,0 0,0 0,0 0,0 0</inkml:trace>
  <inkml:trace contextRef="#ctx0" brushRef="#br0" timeOffset="21598.7484">7675 15130,'0'0,"0"0,0 0,0 0,0 0,0 0</inkml:trace>
  <inkml:trace contextRef="#ctx0" brushRef="#br0" timeOffset="22801.1741">8585 15140,'0'0,"0"0,0 0,0 0,0 0,0 0,0 0,0 0,0 0,0 0,0 0,0 0,0 0,0 0,0 0,0 0,0 0,0 0,0 0,0 0,0 0,0 0,0 0,0 0,0 0,0 0,0 0,0 0,0 0,0 0,0 0,-29-77,10-28,0-11,9 1,0 9,10 1,0-1,10 0,9 20,-9 9,0 19,-1 10,1 10,0 9,-10 10,9 0,11-1,-1 11,10-1,0 10,0 10,0 9,0 19,10 1,0 19,9 18,-9 1,0 10,0 9,-1-19,-8-1,-1-18,-10 0,0-1,1-18,-11-10,1-1,-10-18,0 0,0-1,0 1,0-10,-10 0</inkml:trace>
  <inkml:trace contextRef="#ctx0" brushRef="#br0" timeOffset="23031.6007">8566 14804,'0'0,"0"0,0 0,0 0,97-39,-10 1,-9 0,19-20,-1 10,-37 19</inkml:trace>
  <inkml:trace contextRef="#ctx0" brushRef="#br0" timeOffset="23380.9509">9835 14199,'0'0,"0"0,0 0,0 0,0 0,0 0,0 0,0 0,0 0,-87 0,19 9,1 10,8 1,1 8,10 11,-1 9,1 10,-1-1,11 1,18 0,11-10,9-10,9-9,1-10,0-9,9-1,20 10,0-9,9 0,30-10,9-10,-10-9</inkml:trace>
  <inkml:trace contextRef="#ctx0" brushRef="#br0" timeOffset="24054.6764">10281 14583,'0'0,"0"0,0 0,0 0,0 0,0 0,0 0,116-10,-19-9,49-10,-30 0,10-9,-10 9,39-9,-38 9,-30 0,0 10,-19 0,-10-1,10 1,-20 10,-9-1,-20 0,1 10,-1 0,-9-9,-1 9,-9 0,0 0,0 0</inkml:trace>
  <inkml:trace contextRef="#ctx0" brushRef="#br0" timeOffset="24514.0936">10630 14247,'0'0,"0"0,0 0,0 0,0 0,-107 67,49-19,0-10,0 1,19-20,10 0,10-9,-1-1,11 1,-1 0,0-1,10 1,0-1,10 1,19 9,10 10,19 0,0 0,0 0,10-10,19 10,-9-1,-10-8,-10-1,19 10,20-10</inkml:trace>
  <inkml:trace contextRef="#ctx0" brushRef="#br0" timeOffset="25400.5277">12083 14708,'0'0,"0"0,0 0,0 0,0 0,0 0,0 0,0 0,0-125,10 10,0 9,9 0,-9 20,0-1,-1-9,11 19,-11 10,1 10,9-1,-9 10,0 19,0 0,-10 0,0 10,0 10,9-1,1 0,0 10,9 0,0 10,20 9,-10 0,0 10,0 10,0-1,10 20,-10-10,0-10,-9 1,9 9,-10 0,0-10,1 1,-1 9,-9-10,0 0,-1 1,1-1,0-9,9 0,0 9,-9-18,10 8,-11 1,1-19,-10-1,0 1,0 0,0-1,0 1,0-10,0 9</inkml:trace>
  <inkml:trace contextRef="#ctx0" brushRef="#br0" timeOffset="25645.8926">12297 14516,'0'0,"0"0,0 0,0 0,0 0,0 0,0 0,97-77,-30 19,11 1,19-11,-39 30</inkml:trace>
  <inkml:trace contextRef="#ctx0" brushRef="#br0" timeOffset="26245.5521">13440 13757,'0'0,"0"0,0 0,0 0,0 0,0 0,0 0,0 0,0 0,0 0,0 0,0 0,-87-10,29 10,19 0,10 10,0 9,0 10,0 9,0 1,9 9,11-10,-1 1,10-1,10 0,-1 1,11-1,-1-9,0 0,1-10,19 10,19 0,0-20,19-9,-19 0,1-9,-11-1,10-9,-19-10,29 0</inkml:trace>
  <inkml:trace contextRef="#ctx0" brushRef="#br0" timeOffset="26681.6511">13963 13958,'0'0,"0"0,0 0,0 0,0 0,0 0,0 0,97-19,-29-10,-10 1,20-11,-20 10,0 1,-19 8,-10-8</inkml:trace>
  <inkml:trace contextRef="#ctx0" brushRef="#br0" timeOffset="27983.6501">14816 13363,'0'0,"0"0,0 0,0 0,0 0,0 0,0 0,0 0,0 0,0 0,0 0,0 0,0 0,-29 67,10 10,9 19,0 10,1-10,18 0,-9-19,0 0,10-1,0-18,-1-10,-9-10,10-9,-10-9,0-1,0-10,0 1,0-10,0 0,0-10,0 1,0-10,-10-20,1-9,-11-10,1-9,-1 0,1-20,9 20,-9-19,9-10,1 19,9 19,0 1,0 9,0-1,0 21,0 8,0 1,0 10,9-1,11 0,9 10,0 10,0 0,0 9,10 19,9 20,1 19,-11-10,1 29,-10-19,0 0,-9 0,-1-20,0-9,-9-9,10-1,-11-19,1 1,-10-11,0-9,0 0,0 10,0-10,0 0,0-10,0-9,0-10,-10-19,1-48,9-10,0 10,0 10,9 19,1 19,0-10,-1 10,1 9,0 11,-1 8,1 1,9 0,10 9,10 10,0 20,9-1,1 19,-10 1,9 18,-9-9,0 39,-10 19,-10-30,-9-8,-1 8,1-8,0-20,-10-10,0 10,0-19,0-10,0-9,0-1,0-9,0 0,0 0,0 10,-10-10,0-10</inkml:trace>
  <inkml:trace contextRef="#ctx0" brushRef="#br0" timeOffset="29086.396">16153 13565,'0'0,"0"0,0 0,0 0,0 0,0 0,0 0,0 0,0 0,0 0,0 0,0 0,0 0,0 0,0 0,0 0,0 0,0 0,0 0,68 19,-10-10,-9-9,-11-19,-18 10,9-1,-10 10,-9 0,-10 0,0 0,10 0,-10 0,0 0,19 0</inkml:trace>
  <inkml:trace contextRef="#ctx0" brushRef="#br0" timeOffset="32619.3231">17171 12892,'0'0,"0"0,0 0,0 0,0 0,0 0,-87 48,38-19,-9 19,-10 19,20 10,9-19,0 19,10-1,10 11,9-39,10-10,0-9,10 10,-1-20,20 10,10-1,0 1,19 0,10-10,-10-19,10 0,-10-19,-10 10,11-11,-21 1,1 0,-10 0,0-1</inkml:trace>
  <inkml:trace contextRef="#ctx0" brushRef="#br0" timeOffset="43732.0908">17054 13987,'0'0,"0"0,0 0,0 0,0 0,0 0,0 0,0 0,0 0,0 0,0 0,0 0,0 0,0 0,0 0,0 87,10-10,0-1,0 1,-1-19,1 28,0 1,9-1,0-18,-9-11,0-9,-1 19,1-18,0-11,-10 0,0 1,0-20,0 0,0-9,0-1,0-9,0 0,0 0,0 0,0 0</inkml:trace>
  <inkml:trace contextRef="#ctx0" brushRef="#br0" timeOffset="44085.7708">16560 14813,'0'0,"0"0,0 0,0 0,0 0,0 0,97 48,-19 1,-10-11,-10 0,-10-9,30 10,-30-11,-9-8,0-1,-10-10</inkml:trace>
  <inkml:trace contextRef="#ctx0" brushRef="#br0" timeOffset="44284.6475">17432 14612,'0'0,"0"0,0 0,0 0,0 0,-38 77,-1 9,-10 20,1-10</inkml:trace>
  <inkml:trace contextRef="#ctx0" brushRef="#br0" timeOffset="45268.7478">14923 16110,'0'0,"0"0,0 0,0 0,0 0,0 0,-78 0,30 10,-1 0,1-1,-1 20,1 9,9 10,-9 20,9 9,10 9,19-9,0 19,10-10,10-38,10 0,-1-9,20 19,-10-20,0 0,0-9,0 0,10 0,19-10,-10-9,10-20,1-9,-11-10,-9-19</inkml:trace>
  <inkml:trace contextRef="#ctx0" brushRef="#br0" timeOffset="46050.6556">15582 16216,'0'0,"0"0,0 0,0 0,0 0,0 0,0 0,0 0,0 0,0 0,0 0,0 0,0 0,0 0,0 0,-78 10,20-1,0 10,9 1,11-1,-1 0,0 20,0 9,1 0,8 9,11-9,9 68,10-59,10-18,9 18,1-9,-1 10,1-20,-1-18,20-1,-1 10,1-20,0-9,0-9,0-11,-10 1,0 0,0-19,0-10,-10-20,1 20,-11-9,1-1,-10 0,10 1,-10 9,0 19,0 0,-10 0,0 10,10 0,0 9,0 1,0-1,0 0,0 10,0 0,10 0,0 10,19 19,0 9,0 1,0-1,10 0,-10-9,-10-10,1-9,-1 0,0-10,-9-10,0-9,19-39,-10 10</inkml:trace>
  <inkml:trace contextRef="#ctx0" brushRef="#br0" timeOffset="46441.8504">15882 15937,'0'0,"0"0,0 0,0 0,0 0,0 0,0 0,10 77,-1-19,11 0,9-1,10 20,-20-29,0-9,1-1,-1-9,-9-10,-1-9,-9-1,0 1,0-1,0-9,0 0,0 0,0 0,-9-9,-1-10,0-10,-9-19,9-10,1 10,9-10,19-9,0 10,10-1,10 10,0 0,9 9,1 11,38-1</inkml:trace>
  <inkml:trace contextRef="#ctx0" brushRef="#br0" timeOffset="47001.9053">16463 15832,'0'0,"0"0,0 0,0 0,0 0,0 0,0 0,0 0,0 0,0 0,0 0,68 48,-19 0,-1 9,10 20,-19-19,-20 0,-9-10,0-10,-10-19,0 0,0-9,0 0,0-10,-10 0,0 0,1-10,-11-28,1-20,0-9,9 0,10-1,19-18,1 9,-20 29</inkml:trace>
  <inkml:trace contextRef="#ctx0" brushRef="#br0" timeOffset="47928.246">17161 15553,'0'0,"0"0,0 0,0 0,0 0,0 0,0 0,0 0,0 0,39 96,-20-38,1-10,-1-29,-9-9,9-1,0 11,1-11,19 1,-20-20,0-9,1 0,-1-10,0 0,1-19,-10 0,-10 0,0 10,0 9,-10 10,0-1,0 11,10-1,-9 1,9-1,0 0,0 1,0 9,0 0,0 0,9 19,1 19,10 1,9 38,0-20,29 49,0 0,10 47,-29-28,-10-10,-10 39,0-48,-9-29,0-20,-10 1,-10-20,-9 10,-1-19,1-10,0-9,-20-10,-10-10,11-18,-21-40,-18-66,28-29,20-30,39-85</inkml:trace>
</inkml:ink>
</file>

<file path=ppt/ink/ink2.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08T05:39:40.570"/>
    </inkml:context>
    <inkml:brush xml:id="br0">
      <inkml:brushProperty name="width" value="0.05292" units="cm"/>
      <inkml:brushProperty name="height" value="0.05292" units="cm"/>
      <inkml:brushProperty name="color" value="#FF0000"/>
    </inkml:brush>
  </inkml:definitions>
  <inkml:trace contextRef="#ctx0" brushRef="#br0">6638 10510,'0'0,"0"0,0 0,0 0,0 0,0 0,-29 77,9-10,1-10,-1 11,1-11,9 1,1 9,-1-9,0-1,1 1,-1 0,0-1,1 20,-11 0,10 0,1 19,-1-10,10 11,0-1,0 0,0 19,10 0,-1-9,1 0,0 9,9 0,1 20,-11-20,11 0,-1 39,-9 0,-1-39,11 29,-1-10,-9 20,0-10,-1 10,1 0,0-1,9-8,0-1,-9 0,10 9,-1-18,-9-1,-1-9,11 10,-11-20,-9-9,0-10,0-19,0 0,0-29,0-10,0 0,0-9,0-10,-9 1,-1-11,10-9,-10 0,1-9</inkml:trace>
  <inkml:trace contextRef="#ctx0" brushRef="#br0" timeOffset="1518.2663">6686 10442,'0'0,"0"0,0 0,0 0,0 0,0 0,0 0,0 0,0 0,0 0,0 0,0 0,0 0,0 0,0 0,0 0,0 0,97 0,19-9,-9 9,19-10,-10-9,39 19,-9 0,-1 0,10-10,19 10,-9-9,19-1,10 1,-29-11,-10 11,29-1,-29 1,-19-11,19 11,-29-10,19-1,-48 11,0-1,9 0,1-9,-20 10,-9-1,-20 0,-10-9,1 10,-1 9,-9-10,-10 0,0 10,-10-9,-9 9,0 0,-1 0,-9 0,0 0,0 0,0 0,0 0,0 0,0 0,0 9,10 1,0 0,0 9,-1 10,1 9,0 10,9 10,0-1,-9 20,0 0,-10 0,0-10,9 10,1 10,0-11,-10 11,0 9,0 0,0-10,10 10,-1-19,-9 10,0 9,0-10,10-9,-10 0,10 10,-1 9,-9-10,0-9,0 9,0-9,10 10,0 9,-10 19,0-29,0 20,9 0,-9-1,0 1,-9 9,-1-9,10 0,0-1,-10-8,-9 8,9-9,10 0,0-19,0 0,0 0,0 0,0 0,0-20,0 1,10 19,0-20,-1 11,1-1,0-10,-10 20,0-9,9-20,1 9,0-9,-10-9,0-1,0-19,0 1,0-1,0-10,0 1,0 0,0-10,0 9,0 1,0-10,0 0,0 9,0 11,0 18,0 29,0 10,-29-29</inkml:trace>
  <inkml:trace contextRef="#ctx0" brushRef="#br0" timeOffset="2438.1695">6599 15899,'0'0,"0"0,0 0,0 0,0 0,0 0,0 0,0 0,0 0,0 0,0 0,0 0,0 0,0 0,0 0,0 0,0 0,0 0,0 0,0 0,0 0,0 0,0 0,97 19,38-19,-18 10,-1-10,0 0,10 0,29 0,-38 0,-1 0,39-10,19 10,-28-9,9-1,39 0,-49 1,0-10,30-10,-11 19,-18 1,-1-11,10 1,-39 10,39-11,-29 11,10-11,-20 11,10-10,-9 9,-1 0,-10-18,-18 8,-11 1,1 0,-20 0,0 0,0 9,-9 0,-11 10,-18-9,-11 9,1 0,-10 0,0 0,0 0,0 0,0 0,-10-10</inkml:trace>
  <inkml:trace contextRef="#ctx0" brushRef="#br0" timeOffset="3938.3239">6735 14948,'0'0,"0"0,0 0,0 0,0 0,0 0,0 0,0 0,0 0,0 0,0 0,0 0,0 0,87 0,0 0,-9 0,-20 0,0 0,10 0,-1-10,21 1,28 9,-19-19,-20 9,11 0,-1 1,58-11,-29 1,1 0,-1 0,29 0,1 9,-30 0,0-9,20 0,0 0,-20 9,29-19,-19 1,20 8,-30-8,10-1,0 0,29 0,-58 0,9 0,-9 10,10-10,19 10,-39 0,-10 0,1 0,-10 9,9-9,-9-1,0 11,-10-1,-19 1,-10-1,0 0,-10 1,1-1,-1 10,-9 0,0 0,-10 0,0 0,-10-9,-19-11</inkml:trace>
  <inkml:trace contextRef="#ctx0" brushRef="#br0" timeOffset="5236.7163">3440 15130,'0'0,"0"0,0 0,0 0,0 0,0 0,0 0,0 0,0 0,0 0,0 0,0 0,0 0,0 0,0 0,0 0,0 0,-97 0,20 0,9 10,0 9,0 10,0 0,-19 9,0 20,29-20,9 1,10 9,10-10,0 1,20-10,-1-1,10-8,10-1,19 0,19 0,20-9,19-1,10 1,0 0,10-10,-20 0,-19 0,-1 0,-8 9,-11-9,-9 10,0-1,-10 1,0 0,-10-1,-9 1,-1 0,1-1,-10 10,-10 1,1 8,-11 1,-9 0,0 0,0 9,-10-9,-9 0,-10 9,-10 1,20-10,-1-1,1-8,-1-1,10 0,10 0,-9 0,-1 1,-10-11,11-9</inkml:trace>
  <inkml:trace contextRef="#ctx0" brushRef="#br0" timeOffset="5705.1182">3721 15102,'0'0,"0"0,0 0,0 0,0 0,0 0,0 0,0 0,0 0,0 0,-29 77,10-10,-1 10,10-10,10 19,0 1,0 9,0 10,0 9,0-10,10 20,0-9,0-1,-1-19,1 0,9 10,-9-20,0-19,-1-9,-9-10,0-9,0-11,0-18,0 0,0-10,0 0,0-29</inkml:trace>
  <inkml:trace contextRef="#ctx0" brushRef="#br0" timeOffset="6087.8236">3808 15111,'0'0,"0"0,0 0,0 0,0 0,0 0,0 0,87 19,-19 10,-19 0,-1 0,-9 0,-10 0,0-1,-10 11,-9-1,-10 1,-10-1,-9 1,-20 18,-9 10,-20 10,-19 0,19-19,10-20,9 1,11-1,-1-9,10-10,0 0,9-9</inkml:trace>
  <inkml:trace contextRef="#ctx0" brushRef="#br0" timeOffset="6705.6955">4322 15793,'0'0,"0"0,0 0,0 0,0 0,0 0,0 0,0 0,0 0,0 0,0 0,0 0,87-38,-10 9,1 0,0 10,-1 0,10 0,-29-1,-9 11,-10-1,-10 1,-10 9,0-10,1 10,-10 0,-1-10,1 1,0-1,-10 1</inkml:trace>
  <inkml:trace contextRef="#ctx0" brushRef="#br0" timeOffset="7086.5255">4612 15342,'0'0,"0"0,0 0,0 0,0 0,0 0,0 0,0 0,0 0,78 0,-10 9,-20 1,1 0,-11-1,-8 1,-11-1,0 1,-9 0,0-1,9 11,-9 8,-1 30,-9 9,0 0,-19 10,-10 0,-19 0,9 9,0-9,0-19,10 0,10-10,-1-10,11-9,-11-10</inkml:trace>
  <inkml:trace contextRef="#ctx0" brushRef="#br0" timeOffset="7573.7272">5397 14977,'0'0,"0"0,0 0,0 0,0 0,0 0,0 0,0 0,0 0,0 0,-9 77,-1 9,0-19,1 10,-1 0,0 0,10 9,0-9,0 0,-9 0,9-19,0-1,0-9,0-9,0-1,9-9,1-19,9-1,1-9</inkml:trace>
  <inkml:trace contextRef="#ctx0" brushRef="#br0" timeOffset="8188.9104">5882 15236,'0'0,"0"0,0 0,0 0,0 0,0 0,0 0,0 0,0 0,0 0,0 0,0 0,-87 48,38-19,10 9,1 10,9 1,9 8,1 10,9 10,10-19,10 0,9-10,1 0,-1-10,0-9,1-10,9 0,10-9,9-1,0-9,-9-9,-10-10,0-1,-9 1,-11 0,1-10,0-19,0-9,-10-1,-10-9,-10-1,-9 1,0 10,0-1,0 10,10 9,9 11,0 8,1 11,-1-1,0 1,1-1,-1 10,10 0</inkml:trace>
  <inkml:trace contextRef="#ctx0" brushRef="#br0" timeOffset="8784.7552">6424 15150,'0'0,"0"0,0 0,0 0,0 0,0 0,0 0,0 0,0 0,0 0,-77 57,19-9,9 0,-9 20,10-1,9 10,10 0,10-1,9-18,10 9,19 1,1-11,-1-9,10-9,0-10,0-1,20-8,9-11,10 1,-10-10,-10-10,-9-9,-10 0,-10-10,1 0,-1-9,1-10,-11 0,1-10,0 0,-10 1,0-1,-20 0,1-9,-10 0,-10 9,0 10,10 10,0 9,0 10,-10 0,-9-1,-39 11</inkml:trace>
  <inkml:trace contextRef="#ctx0" brushRef="#br0" timeOffset="32321.9552">8634 14813,'0'0,"0"0,0 0,0 0,0 0,0 0,0 0,0 0,0 0,0 0,0 0,0 0,0 0,0 0,0 0,0 0,0 0,0 0,-58 68,19-20,10-10,0 1,9-1,1 10,0 0,-10 19,9-9,1-10,9-10,0 1,1-1,-1 1,0-10,1-1,-1 1,0-10,1 1,-1-1,0-10,1 1,-1 0,10-1,0 1,0-10,0 0,0 0,-10-10,0 1</inkml:trace>
  <inkml:trace contextRef="#ctx0" brushRef="#br0" timeOffset="32821.9029">8614 14641,'0'0,"0"0,0 0,0 0,0 0,0 0,0 0,0 0,0 0,0 0,0 0,0 0,0 0,0 0,0 0,0 0,68 76,-29-18,0 0,-10-10,0 0,0 9,0 1,0 19,0-19,0-1,10 10,0-9,-10-10,10 10,-10-1,0-18,-10-1,1 1,-11-11,1-8,0-1,-1 0,1-9,-10-1,0 1,0 0,0-10,0 0</inkml:trace>
  <inkml:trace contextRef="#ctx0" brushRef="#br0" timeOffset="33509.5622">8227 15236,'0'0,"0"0,0 0,0 0,0 0,0 0,0 0,0 0,0 0,0 0,0 0,0 0,0 0,0 0,0 0,0 0,0 0,0 0,0 0,0 0,68 19,-10 1,0-11,19 1,1-1,-20 1,0-10,0 10,10-10,10 0,-1-10</inkml:trace>
  <inkml:trace contextRef="#ctx0" brushRef="#br0" timeOffset="37301.9067">6473 13574,'0'0,"0"0,0 0,0 0,0 0,0 0,0 0,0 0,0 0,0 0,0 0,0 0,0 0,0 0,0 0,68-29,0 10,-10 0,19-10,40 0,-21 0,-8 1,9-1,-20 0,39 0,10-9,-9 9,-11 0,10 0,30-9,-30 9,10 10,-10-10,20 0,-20 10,30-10,-30 10,29 0,-19 0,-9-1,-11 1,1 0,28 9,-38-9,-19 9,9 1,-9-1,-11-9,30 19,-10-10,-28 1,-11-1,-9 1,0-1,-1 0,-9 1,0-1,-9 1,-1-1,1-9,-11-10</inkml:trace>
  <inkml:trace contextRef="#ctx0" brushRef="#br0" timeOffset="38509.0574">8285 13440,'0'0,"0"0,0 0,0 0,0 0,0 0,0 0,0 0,0 0,0 0,0 0,0 0,0 0,0 0,0 0,0 0,0 0,-19 77,9-29,10 0,0 9,0 1,0 0,0-10,0 0,10-10,-1 0,1 1,0-1,-1-9,-9 0,10-10,-10-9,0-1,0 1,0 0,0-1,0-9,0 0,0 0,0 0,0 0,-10-9,1-1,-1-9,0-10,-9-19,0 10,-1-11,1 11,-1 9,11-9,-1-10,10 0,0 0,19-10,1 0,9 10,10-9,-1 9,11 0,9 0,19 0,-18 19,-1 10,-10 9,1 10,9 10,-10 9,-9 0,-10 0,-10 0,-9 1,0-1,0 10,-10 9,-10 1,-10-11,11-8,-1-1,0 0,1-9,-1-1,0 1,10-1,0-9,0 0,0 0,0 0,0 0,10 0,19 10,20 9,28 10,1-10,-20 0,-20 1,-8-1,-11 0,0 0,-9 20,-10 9,-29-10,-29 29,0-18,-30 18,1-10,-19 1,-11-10,30-10,0-9,9-9,11-1,-1 0,0-9,10-10,9-10,20 0</inkml:trace>
  <inkml:trace contextRef="#ctx0" brushRef="#br0" timeOffset="39388.7769">6134 12085,'0'0,"0"0,0 0,0 0,0 0,0 0,0 0,116-9,0 9,-9-10,-10 0,0-9,29-10,9 1,-18-1,-1-10,-19 1,68-10,-39 0,-10 0,19-10,69-9,-78 19,19 0,10 0,0 0,0 0,-9 0,48 9,-49 1,0 9,78-19,-78 19,-19 0,29-9,1 9,-40 10,-19 0,0-10,9 0,-19 10,-19 0,-10-1,-9 11,-10-10,-10 9,-10 0,-9 1,-1 9,-9 0,0 0,0 0,0 0,0 0,-19 0</inkml:trace>
  <inkml:trace contextRef="#ctx0" brushRef="#br0" timeOffset="40156.1565">8808 11672,'0'0,"0"0,0 0,0 0,0 0,0 0,0 0,0 0,0 0,0 0,0 0,0 0,0 0,0 0,0 0,0 0,-77-19,9 0,19 9,1 10,-10 0,0 10,0 18,-10 11,0 9,10 0,0 10,-1 18,21-8,9 9,9-1,11-8,18-1,20-9,10-1,0-9,0-9,9-1,10 1,0-11,39 1,20-29,-30-9,0-20</inkml:trace>
  <inkml:trace contextRef="#ctx0" brushRef="#br0" timeOffset="42102.0263">8227 13670,'0'0,"0"0,0 0,0 0,0 0,0 0,0 0,0 0,0 0,0 0,0 0,0 0,0 0,0 0,0 0,0 0,0 0,0 0,0 0,0 0,0 0,0 0,0 0,48-86,-19 38,-9 0,-1 19,0 0,11 0,-1 0,0 1,0 8,0 1,10 0,-10 9,0 1,0-1,-10 10,1 0,-1 0,-9 0,-1 0,1 0,0 0,-1 0,1 0,0 0,-1 0,1 0,0 0,0 0,-1 0,1 0,0 10,-1-1,-9 1,0 0,0-1,10 1,-10-1,0 1,0 0,0 9,0 0,-10 0,1 0,-1 1,-9-1,-11 10,1 0,-9-1,9-8,0-1,9-10,1 1,-1 0,1-1,0 1,-1-1,1 1,-1 0,1-1,0 1,-1-1,1 1,9-10,1 0,-1 0,0 0,0 0,1 0,-1 0,0 0,10 0,0 0,0 0,0 0,10 0,0-10,9 1,20-1,0-9,-1 0,11 9,-1 1,1-1,-10 0,9 1,0-1,1 10,-10 0,-1 0,1 0,0 0,0 0,-10 0,10 10,-20-1,0 1,1 0,-11-1,1 1,0-1,-1 1,1 0,-10 9,0 0,0 10,0-10,-10 0,-9 10,0-10,-1 1,-9-1,0 10,-10-1,-19 11,-29 9,-29 0,0 0,9-10,10-9,10 0,19-10,10 0,9-19,1 0,19-9</inkml:trace>
  <inkml:trace contextRef="#ctx0" brushRef="#br0" timeOffset="43246.5526">8120 16427,'0'0,"0"0,0 0,0 0,0 0,10 87,0 9,9 10,10 9,-10 0,1-9,9-10,-10 0,1-19,-1 0,0 0,-9-20,9 1,-9-10,0-10,0-19,-1-9,1 0</inkml:trace>
  <inkml:trace contextRef="#ctx0" brushRef="#br0" timeOffset="43704.8824">7946 16187,'0'0,"0"0,0 0,0 0,0 0,0 0,0 0,106-48,-9 10,0-1,0 11,0 8,0 20,-39 0,-9 10,-11 0,-18-1,-1 1,-9-1,-1 11,-9 8,0 1,-9 0,-20 9,-10 1,-10 9,-9 10,10-10,-1 0,11-10,-1 0,0 1,10-10,0 0,10-1,-1-8,11-11,-11 1,10-10</inkml:trace>
  <inkml:trace contextRef="#ctx0" brushRef="#br0" timeOffset="45314.0928">9138 16293,'0'0,"0"0,0 0,0 0,0 0,0 0,0 0,0 0,0 0,0 0,0 0,0 0,0 0,0 0,0 0,-49 77,20 9,10 1,9 18,10-28,10-10,9-9,1 0,-1-20,0-9,1-10,-1 0,10-9,0-10,10-10,0-9,0-10,-1-19,1-9,0-39,0 9,-1-19,-9 10,-9 10,-11-1,1 20,0 10,-10 18,0 10,0 10,0 10,0-1,0 0,0 1,0 9,0 9,10 39,-1 29,20 19,0 29,0-29,0 0,-9-19,-1-19,1-10,-11-10,1-19,-10-9,10 0,-1-10,1 0,0-10,9 0,1-9,-1-10,10-19,10-9,-1-1,1 10,19-10,-9 10,-10 10,-1 9,1 10,-10 9,-9 10,-1 0,0 10,1 0,-1 9,0 19,-9 10,-10 10,-10-10,1 0,-1-10,-9 1,-1-10,1-10,0 0,-1-9,1-1,9 1,0-1,1-9,9 0,0-9,9-10,11-10,28-29,20-28,0-10,9 9,1 1,-1-1,1-18,-20 9,-19 9,0-9,-10 0,-10 9,-9 20,-1 10,-9 18,0 10,0 10,0 10,0-1,0 0,-9 1,-1-1,0 10,1 10,-11-1,-9 39,0 39,-10 18,10 1,20 48,-1 0,10-39,0 0,0-19,0 0,0-28,0-30,0-9,0-10,0-9,0-1,0 1,0-10,0 0,0-10,10-9,9-29,0 0,11-10,-1 10,0-9,0 9,0 9,0 1,10 9,9 10,-9 9,0 10,-1 10,-9-1,1 20,-1 19,-10 19,0-9,-9 0,-10-10,0-10,0 10,0-19,0-10,0 0,-10-19,1 0,-1 0</inkml:trace>
  <inkml:trace contextRef="#ctx0" brushRef="#br0" timeOffset="46507.1786">11318 15179,'0'0,"0"0,0 0,0 0,77-20,1-9,0-9,-11 0,-9-1,10-9,0-9,0-11,-20 11,-9 9,10-20,-11 11,-9-1,10-19,-19 0,-1 1,-9-21,-10-8,-10-1,-19 0,0 20,-10 0,0-1,-9 29,-10 10,0-9,-1 18,11 20,-10-10,9 10,1 9,-10 10,0 0,-10 10,10 0,19-1,10 1,0-1,9 1,1 0,9-1,1-9,-1 0,0 0,10 0</inkml:trace>
  <inkml:trace contextRef="#ctx0" brushRef="#br0" timeOffset="46961.9513">11502 12796,'0'0,"0"0,0 0,0 0,0 0,0 0,-77 19,9 10,0 0,19 0,-9 0,10-1,9-8,10-1,0 0,0 0,9 0,1 10,9 0,10 10,10 9,9 0,11 0,8-10,30 20,10-1,-20-18,0-1,-10-9,1 0,-1-10,1 0,-1-9,1 9,9 0,-10 0,-9-28</inkml:trace>
  <inkml:trace contextRef="#ctx0" brushRef="#br0" timeOffset="47657.0029">12074 11605,'0'0,"0"0,0 0,0 0,0 0,0 0,0 0,0 0,0 0,0 0,0 0,0 0,0 0,0 0,0 0,-126-67,58 28,10 10,9 1,1 8,-10 1,9 9,1 10,-1 0,1 0,0 10,-1 0,10-1,1 1,9 0,9-1,10-9,1 0,-1 0,0 10,1-10,-1 0,10 0,0 0,0-10</inkml:trace>
  <inkml:trace contextRef="#ctx0" brushRef="#br0" timeOffset="47958.0649">11444 11076,'0'0,"0"0,0 0,0 0,0 0,-107 39,30-1,-10 1,9 9,20 0,9-10,11 1,-1-1,10 1,10-1,9 10,10-10,19 10,10-9,97 9</inkml:trace>
  <inkml:trace contextRef="#ctx0" brushRef="#br0" timeOffset="49391.6598">15485 10279,'0'0,"0"0,0 0,0 0,0 0,0 0,0 0,0 0,0 0,0 0,0 0,0 0,0 0,0 0,0 0,0 0,0 0,-49 115,20-19,10 10,-1 9,1 1,0 18,9-9,0 29,1-10,-1 10,10-10,-10 9,10-37,0 47,-10 10,10-29,0 10,10-20,0 20,0-10,-1 0,1-9,0 18,-10-18,0 19,19 9,-19 10,0 0,10 19,-10-38,9 18,11 1,-11-29,-9-9,0 9,10-19,-10-19,0-30,0 1,0-29,0 10,0-20,0-18,0 8,0-8,0-11,0-9,0 0,0 0,0 0,0-9,0-20</inkml:trace>
  <inkml:trace contextRef="#ctx0" brushRef="#br0" timeOffset="50905.0171">15427 10337,'0'0,"0"0,0 0,0 0,0 0,0 0,0 0,0 0,0 0,0 0,0 0,77 0,-19-10,49 1,-10 9,-20 0,30-10,-10 0,19-9,10 10,0-1,29 0,-39-9,1 0,18 0,20 19,-39-20,1 1,-20 10,48 9,-38 0,-20-10,-10 0,11 10,-1 0,19 10,-28-20,-1 10,-9 0,0 10,-10 0,0-10,-9 0,28 0,-28 9,-10-9,-10 0,0 0,-10-9,-9 9,-1 0,1 0,0 0,-1 0,-9 0,10 0,-10 0,10 0,-10 9,10 1,-10-1,9 20,1-10,0 1,9 18,-9-9,-1 9,1-18,0 18,-1 0,11 10,-1 20,-9-11,9 59,-9-20,0 9,-1-9,1 20,-10 28,0-29,-10 0,1 1,-1 47,0-48,10 29,-9-28,9-1,-10 10,10-10,0-9,0-1,-10 49,10-48,0 19,0-10,-9-19,9-19,-10 19,10 0,0 39,-10-68,0-10,10 20,-9-19,9 19,0-10,0 0,0 0,0 20,0-29,0 9,0 0,0 39,0-68,0 29,0 1,0 9,0-20,9 1,-9 19,0 9,0 1,0-11,0 30,10-19,-10-30,0 20,0 0,0-29,0 10,-10 38,10-48,0-10,0 1,0-11,0-8,0-1,0-10,0 1,0 0,0-1,0 1,0-10</inkml:trace>
  <inkml:trace contextRef="#ctx0" brushRef="#br0" timeOffset="51816.3147">15514 16014,'0'0,"0"0,0 0,77-9,1-1,-1 0,20 10,0 0,29-9,-10-1,1-28,18 57,20-19,-38 0,18-19,1 0,0-1,-10 11,0-10,19 19,-19-20,-10-18,-9 9,9 10,39-10,-58 10,0 9,-10 10,0-19,10-10,-29 10,10 19,-20 0,0 0,10 10,9-10,1-20,-1 11,-9-10</inkml:trace>
  <inkml:trace contextRef="#ctx0" brushRef="#br0" timeOffset="52854.8656">15698 11269,'0'0,"0"0,0 0,0 0,0 0,0 0,0 0,0 0,0 0,0 0,0 0,0 0,0 0,0 0,0 0,0 0,0 0,0 0,0 0,0 0,0 0,0 0,0 0,0 0,0 0,0 0,0 0,0 0,0 0,0 0,106 9,1 10,9-9,-19-10,0 0,0 10,0-10,58 0,-39 0,10 0,20-29,9 38,-39-9,20 0,-1-19,11 29,-40-10,1-19,-10 9,19-9,0 28,-9-18,-1-10,-9 19,0-29,19 19,-38 10,-10-9,0-1,-20 0,-9 1,0-1,-10 1,0 9,-10 0,-9 0,-10-10</inkml:trace>
  <inkml:trace contextRef="#ctx0" brushRef="#br0" timeOffset="53625.8406">15678 12373,'0'0,"0"0,0 0,0 0,0 0,0 0,0 0,0 0,0 0,0 0,0 0,0 0,0 0,0 0,0 0,0 0,78 10,-20-10,39 0,10 10,-20-1,10 10,9-19,20-9,29 9,-19 9,-10-18,39-1,-30 10,1-9,-10-1,29 0,-39 1,20-10,-20 9,1-28,-1 38,-10-10,1-9,-20 38,10-48,-19 19,9 10,-19-19,-10 19,-10-9,-9-1,-10 10,-19-10</inkml:trace>
  <inkml:trace contextRef="#ctx0" brushRef="#br0" timeOffset="54395.6675">15407 13680,'0'0,"0"0,0 0,0 0,0 0,0 0,0 0,0 0,0 0,0 0,0 0,0 0,0 0,116 38,-28-18,9-1,-1 0,40 0,0-19,-10-19,-10 19,39 0,0-10,0-9,0-10,39 29,-20-19,-38-10,48 20,0-20,-38 19,38-9,-29-10,10 10,-30-10,-19 10,-38 0,19 0,-20-1,-18 11,-11-1,0-9,-9 0,-19 9,-1 0,-9 1,-1-10</inkml:trace>
  <inkml:trace contextRef="#ctx0" brushRef="#br0" timeOffset="55192.7479">15204 14919,'0'0,"0"0,0 0,0 0,0 0,116 10,-19-10,9 9,-9-9,20 0,28-9,-29-1,30 20,-11-20,20 10,10-19,0 19,-1-10,1-28,-10 19,-9-1,9 20,-20-28,20-1,-38 10,28-10,-38 0,-1 10,1 0,-30 9,-28-9,19 9,-10-9,-20 9,-8 1,-11 9,-9 0,-1 0,1-10,-10 10,0 0,0 0,0 0,0 0,0-10,0 1,0 9,0 0,-10-10,1 10</inkml:trace>
  <inkml:trace contextRef="#ctx0" brushRef="#br0" timeOffset="56227.0662">16686 15284,'0'0,"0"0,0 0,29-86,-9 38,-1-10,0 20,-9 18,0 1,9 0,1 0,-1 19,10 0,0 9,0 1,10 9,0 10,9 57,-9-37,0 18,-10 0,9 29,-8-38,-11-1,0-9,1-19,-1 10,-9-11,-1-18,-9 0,0-1,0-9,0 10,0-10,0 0,-9 0,-1 0,0-10</inkml:trace>
  <inkml:trace contextRef="#ctx0" brushRef="#br0" timeOffset="57604.3101">16754 14948,'0'0,"0"0,0 0,0 0,0 0,0 0,0 0,0 0,0 0,-68 106,29-49,10-18,10 9,0 9,-10 11,9 8,1 1,-1 0,11-38,-1 37,0 1,1-38,-1 9,10-19,0-10,0 0,0 0,0-9,0-10,0 0,0 9,0-9,0 0,0 0,0 0,0 0,0-9,0-1,0 1,0-11,10-28,-1-9,11-11,9-8,0 8,-10 1,10 19,20-58,-20 49,0 9,-10 0,10 0,0 9,-9 10,-1 10,1 0,-11 0,1 0,0 9,9 10,0-10,1 10,9 10,-10 0,1 9,18 19,1 20,-10-10,0 0,-9-10,-1-9,0 10,1-1,-1 0,-9 1,0-10,-1 0,1-10,-10-10,10 11,-10-1,0-10,0 1,9 9,-9-9,0 9,0-9,0-1,0 1,0-10,-9 0,-1 0</inkml:trace>
  <inkml:trace contextRef="#ctx0" brushRef="#br0" timeOffset="57839.2035">16715 15409,'0'0,"0"0,0 0,0 0,0 0,0 0,97-10,-19 1,9 9,0-10,-19-9,9-19</inkml:trace>
  <inkml:trace contextRef="#ctx0" brushRef="#br0" timeOffset="59258.5918">16308 13997,'0'0,"0"0,0 0,0 0,0 0,0 0,0 0,0 0,0 0,0 77,0-29,0 0,0 19,0-19,-9 10,9-10,0 0,0-10,0 10,0-9,0-1,0-28,0-1,0 1,0 0,0-1,0 1,0-10,0 0,0 0,0 0,0-10,0 1,0-1,0 0,0 1,0-10,0-10,0-10,0-47,0 38,0 0,0 0,0 0,0 0,0 19,0-10,9 1,1 9,0 0,-1 1,1 8,9-9,1 10,28-10,10 10,1 19,-1 0,-20 10,1-1,-19 1,-1 0,-9-1,9 30,-9-1,-10 1,-10-11,-9 11,-1-1,1-9,0-19,-1-1,1 1,-1-1,11-9,-1 10,0-10,1 0,-1 0,10 19,0-19,0 0,10 0,9 0,10-9,0 9,10 0,0 0,-1 9,-8 1,-1 9,0-9,-10 9,10 19,-10-9,1 0,-10 9,-10 1,0-10,-10 9,-10-9,1-10,-10 0,-19 10,-20-10,10-9,9-10,1 0,-1 0,-9-10,19 1,1-1,-1-9,-10 0</inkml:trace>
  <inkml:trace contextRef="#ctx0" brushRef="#br0" timeOffset="60007.1609">16812 12796,'0'0,"0"0,0 0,0 0,0 0,0 0,0 0,0 0,0 0,-106-29,38 10,10 0,9 19,1 0,-1 0,11 9,-1 1,10 0,0 9,0 10,-1 9,11 1,9 18,10-9,0 0,10 0,19 0,0-9,10 9,19 0,39-10,10 1,-30-1,20-19,-10-9,0-29,-28 9,-11-19,-9-28</inkml:trace>
  <inkml:trace contextRef="#ctx0" brushRef="#br0" timeOffset="60906.8635">16531 11432,'0'0,"0"0,0 0,0 0,0 0,0 0,0 0,0 0,0 0,0 0,0 0,0 0,0 0,0 0,-48 106,9-20,10-19,0 29,9-19,11 10,-1-1,0 10,1-19,-1 0,0-19,10-10,0-10,-9-28,9 9,0-10,0-9,0 0,0-9,-10-10,0-29,-9-68,9 20,0-9,1 18,-1 1,10-1,0 1,0 38,0 0,0 19,10-10,9 11,1-1,18 0,11 10,-1 9,30 10,-1 10,-28-1,-1 20,-9-10,0 10,-1 10,-8-11,-11 11,0-1,-19 20,0 9,-9-19,-20 29,-10-29,-10 10,-9-10,0 0,-29 48,29-58,9-9,-19 10,20-11</inkml:trace>
  <inkml:trace contextRef="#ctx0" brushRef="#br0" timeOffset="61759.0184">15872 16216,'0'0,"0"0,0 0,0 0,0 0,0 0,0 0,0 0,0 0,0 0,0 0,0 0,-19 115,0 1,-1-20,10 19,1 0,9-19,-10 10,0-29,10-20,0 1,-9-10,9 0,0 0,0 0,0-9,0-1,0-19,0-9,0 0,0-1,0 1,0-10,-10 0,10-10,0 1,0-1,-10-9</inkml:trace>
  <inkml:trace contextRef="#ctx0" brushRef="#br0" timeOffset="62218.9119">15804 16264,'0'0,"0"0,0 0,0 0,0 0,0 0,0 0,0 0,97-38,10 18,-39 20,9 0,-19 10,-9 0,-10-1,-10 1,-10-1,0 1,-9 0,0-1,0 10,-10 1,-10-1,-10 10,-9 19,-19-10,-10 1,-20 18,20-18,10-10,-10 9,9-9,10-10,1 0,9-19,9 0,1 0,-1-9,1-11,0-8</inkml:trace>
  <inkml:trace contextRef="#ctx0" brushRef="#br0" timeOffset="62856.1527">16677 16447,'0'0,"0"0,0 0,0 0,0 0,0 0,0 0,0 0,0 0,-68 67,19-10,20-37,0 28,10 0,9 19,10-19,10 10,9 19,1-20,-1-18,0-11,10 1,10 0,0-19,0-10,-1-10,1-9,10-20,-11 1,-9-20,-9 10,9-29,0 10,-10-38,-9 18,-10 20,0 19,-10 0,1 9,-1 11,0 8,1 11,-11-1,1 0,-39 10,9 10</inkml:trace>
  <inkml:trace contextRef="#ctx0" brushRef="#br0" timeOffset="63339.2156">17025 16168,'0'0,"0"0,0 0,0 0,0 0,0 106,0 28,-9-28,9-29,-10-10,10-19,10 10,-10-10,0 29,0-20,0 20,0-19,0-10,9 19,-9-19,0-10,0-9,10 0,-10-10,0 10,10 0,-1-10,-9 0,0 1,0-11,0-9,0 0,0-9</inkml:trace>
  <inkml:trace contextRef="#ctx0" brushRef="#br0" timeOffset="63789.5792">17054 16110,'0'0,"0"0,0 0,0 0,0 0,0 0,0 0,78 20,-20-11,0 10,-19 1,0-11,0 20,-10 0,0-10,-10 0,-9 0,9 30,-9-21,0 1,-10 10,-10-1,-10 0,1 1,0-10,-1-10,1 0,0 0,-1 1,-9-1,10-10,-1 1,1 0,0-1,-1 1,10-10</inkml:trace>
  <inkml:trace contextRef="#ctx0" brushRef="#br0" timeOffset="64841.6695">19399 11518,'0'0,"0"0,78-9,-1 9,20 0,-9 0,8-10,30 10,-19 19,0 20,-20-20,10 39,-20-20,40 20,-50-20,21 49,-21-30,-18-18,-10-1,-1 1,11 18,-10 1,-10-10,-10-10,10 10,-9-9,-1-1,-9-19,-1 1,-9-11,0 1,0-1,0 1,0-10,0 0</inkml:trace>
  <inkml:trace contextRef="#ctx0" brushRef="#br0" timeOffset="65328.0995">20853 11384,'-19'125,"19"-125,0 0,0 0,29 67,9 10,40 38,-30-48,-9-19,10 10,-11-19,-9-1,-9 0,-1-18,1 18,-11-28,1-1,0 1,-1 9,-9 0,0 0,0 1,0-1,-9 19,-11-18,-9 8,-19 1,-59 29,-96 38,-59 0,-67-10,48 87</inkml:trace>
</inkml:ink>
</file>

<file path=ppt/ink/ink20.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6:01:03.402"/>
    </inkml:context>
    <inkml:brush xml:id="br0">
      <inkml:brushProperty name="width" value="0.05292" units="cm"/>
      <inkml:brushProperty name="height" value="0.05292" units="cm"/>
      <inkml:brushProperty name="color" value="#FF0000"/>
    </inkml:brush>
  </inkml:definitions>
  <inkml:trace contextRef="#ctx0" brushRef="#br0">6037 12162,'0'0,"0"0,0 0,0 0,0 0,0 0,0 0,0 0,0 0,0 0,0 0,0 0,0 0,0 0,0 0,0 0,-10 77,1 0,9 0,0 9,0 10,0 19,9 10,1 19,9-9,1-1,-11 1,1-20,0 0,-1-9,1-19,-10-11,0 1,10-19,-10-20,0-9,0-10,0 1,0-11,0 1,0-1,-10-9,0 0,1 0,9-9</inkml:trace>
  <inkml:trace contextRef="#ctx0" brushRef="#br0" timeOffset="1382.1667">5911 12181,'0'0,"0"0,0 0,0 0,0 0,0 0,0 0,0 0,0 0,0 0,0 0,0 0,68-9,-20 9,1 0,-1 0,10 0,20 9,38 1,-19-1,-20 1,11 0,18-1,30 1,-20-1,-29-9,-9 0,19 0,19 0,20-9,-39-1,0-9,19 0,10 0,-10-1,-19 1,10 0,-1 0,20 0,-19-1,-10 1,0 10,19-11,0 11,0-1,1-9,-1 9,0 1,1-11,-1 11,0-10,-19 9,19 0,-9-9,-20 10,0-1,0 0,10 1,39-1,-29 1,9-11,-19 11,58 9,-10-10,-19 1,-10-11,39 1,-38 10,-40-1,11-9,-11-1,1 1,38-10,-29 20,-9-10,-1-1,1-8,-1 8,1-8,-1 8,-19 1,0 10,10-1,0-9,-10 9,-9 0,-1 1,1-1,-11 1,1-1,0 0,0 1,-10 9,-10-10,0 10,-9-9,0 9,0 0,-10 0,0 0,9 0,-9 0,0 0,0 0,0 0,0 0,0 0,0 9,0 1,0-1,10 20,0 10,9-1,0 10,1 10,-1-1,-9 1,-1 0,11 19,-10-20,-1-9,1 10,0 0,-1-1,-9 1,10 19,-10-20,0 1,10 0,-10-10,0-10,0 0,9 1,1-1,0 1,-1-1,-9-9,0-10,10 10,-10-10,0-9,0-10,0 0,-10 0,-38 9,-49 49</inkml:trace>
  <inkml:trace contextRef="#ctx0" brushRef="#br0" timeOffset="2478.2541">6299 14035,'0'0,"0"0,0 0,0 0,0 0,0 0,0 0,0 0,0 0,0 0,0 0,0 0,0 0,0 0,0 0,0 0,0 0,0 0,106-19,-9-10,0 0,0 1,58-11,-19 10,-11-9,1 9,68 0,-58 1,0 8,38-9,0 1,-9-1,-10 0,20 0,-20 0,-10 1,10 8,-29 1,10 0,-10 9,58-9,-49 9,-9-9,39 10,10-20,-20 10,-10-10,49 0,-68 10,0 0,19-1,10 11,-39-1,-9-9,29 0,9 9,-29-9,-9 9,9-9,0 0,1 0,-20-1,19 1,0 0,-19 0,0 0,-20-1,-18 1,-11 10,0-1,1 0,-10 1,-10-1,0 1,0 9,10 0,-20 0,0 0,-9 0,0 0,-10 0,0 0,0-10,0 10,0 0</inkml:trace>
  <inkml:trace contextRef="#ctx0" brushRef="#br0" timeOffset="3377.3529">11754 11768,'0'0,"0"0,0 0,0 0,0 0,0 0,0 0,0 0,0 0,0 0,0 0,0 0,0 0,0 0,0 0,0 0,0 0,0 0,0 0,0 0,0 0,0 67,10 10,-1 0,11 10,-1-11,1-8,-1 9,10-1,-10-8,1-1,-11-9,1-10,0 9,0-9,-1 0,-9-9,0-1,0-9,0-10,0 0,0-9,0 0,0-1,0-9,0 0,0 0,0 0,0 0,0 0,0 0</inkml:trace>
  <inkml:trace contextRef="#ctx0" brushRef="#br0" timeOffset="4187.1936">12132 12047,'0'0,"0"0,0 0,0 0,0 0,0 0,0 0,0 0,0 0,0 0,0 0,0 0,0 0,0 0,0 0,0 0,0 0,0 67,0-29,0 1,0-10,0-1,0 1,10 10,-1-10,-9-1,0-8,0-1,0-10,0 1,0 0,0-1,0 1,0-1,0-9,0 0,0 0,0 0,0 0,10 0,0 10,19 0,10-10,9 0,10 0,0-10,-9 0,-1 1,1-1,-11 10,-9-9,0-1,-9 0,9 10,-19 0,19-9,0 9</inkml:trace>
  <inkml:trace contextRef="#ctx0" brushRef="#br0" timeOffset="4915.2423">13072 11874,'0'0,"0"0,0 0,0 0,0 0,0 0,0 0,0 0,0 0,0 0,0 0,0 0,0 0,-87 29,38-20,10 1,10-1,10 1,0 0,-1-1,11-9,-1 0,0 10,0 0,1-1,9 1,0 9,9 0,11 0,19 1,9 8,1-8,-11-1,1 0,-10-9,0 9,-9-10,-1 1,0 0,-9-1,0 1,-1-10,-9 0,0 0,0 9,-9 11,-1-1,-9 0,-20 10,0 0,-9 9,-1-9,10-10,10-9,10-1,9-9,1 10,-1-10</inkml:trace>
  <inkml:trace contextRef="#ctx0" brushRef="#br0" timeOffset="6019.5742">13372 11778,'0'0,"0"0,0 0,0 0,0 0,0 0,0 0,0 0,0 0,0 0,0 0,0 0,0 0,0 0,0 0,0 0,0 86,0-28,0-10,0 10,-9-1,9 1,-10-1,10 1,0-19,0-1,0-9,0-10,0 0,0-9,0-1,-10 1,10 0,0-10,0 0,0 0,0 0,0 0,0 0,0 0,0 0,-10 0,1 0,-1 0,0-10,1 0,-1-9,0-10,10-9,0-10,0 9,0 1,0 9,0 0,10 1,-10-1,10 0,9 0,0 0,11-9,8-1,11 1,-10 9,-1 10,-9 0,0 9,-9 1,-1 9,10 0,0 0,-9 9,-1 1,0-1,-9 1,0 0,-10-1,0 10,-10 10,-19 10,-19 9,-59 19,30-19,18-10,11-9,9 0,10-10,0-9,10-1,9-9,0 0,1 0,9 0,0 0,29-9,29-1,19-9,-9-10,10 10,-1 0,-9 0,-10 19,-9 0,-1 0,1 0,-11 9,-18 1,-1 9,0 0,1 10,-11 9,-9 1,-9-1,-30 20,0-10,-29 10,-19 9,-39 0,-9 0,28-28,0-10,-19-20,10-18</inkml:trace>
  <inkml:trace contextRef="#ctx0" brushRef="#br0" timeOffset="7165.17">8295 12152,'0'0,"0"0,0 0,0 0,0 0,0 0,0 0,0 0,0 0,0 0,0 0,0 0,0 0,0 0,0 0,0 0,0 0,0 0,0 0,0 0,0 0,-20 77,11-9,-1-11,10 20,0 9,10 11,-1-1,1 0,0 9,-10-18,9-10,-9 9,10 1,0-20,-1-10,-9 1,10-10,-10-9,0-20,0 0,0-9,0-10</inkml:trace>
  <inkml:trace contextRef="#ctx0" brushRef="#br0" timeOffset="8734.0117">6434 12921,'0'0,"0"0,0 0,0 0,0 0,0 0,0 0,0 0,0 0,0 0,0 0,0 0,0 0,20 67,-1-28,-9-1,-1-9,1 0,0 0,-1-10,-9 10,10-1,0 1,-10 0,0-10,0 0,0 1,0-1,0 0,0-9,0-1,0 1,0-1,0-9,0 10,0-10,0 0,0 0,0 0,-10-10,0 1,1-1,-1-9,0-19,1-1,-1 10,0-9,1 9,9 0,0 1,0-11,9 10,1 0,0 1,-1-1,1 10,0-1,-1 1,11 0,-11 9,11 1,-1 9,1 0,-1 9,0 11,10 8,1 11,-1 9,-10-10,10 20,-10-10,-9 0,0-10,-1-9,-9 0,0-10,0 0,0-9,0 0,0-10,0 0,0 0,-9 0,-1-10,0 0,1-9,-1 0,0-10,10 0,0-19,0 10,0-10,0 0,10 0,9 0,1 0,-1 9,-9 20,9 0,1 0,-1-1,0 11,10 9,1 0,-11 9,0 11,1-1,9 29,0 0,-10 10,-9-1,0 1,-1-10,1 0,0-10,-10-9,0 0,0-10,0 0,0 1,0-1,-10-10</inkml:trace>
  <inkml:trace contextRef="#ctx0" brushRef="#br0" timeOffset="9230.4219">7655 12931,'0'0,"0"0,0 0,0 0,0 0,0 0,0 0,0 0,0 0,0 0,-87 28,38 1,11-10,9 1,9-1,1-10,9 11,10-11,0 1,10-1,9 1,20 0,9-1,-9-9,0 0,0 0,-10 0,-10 0,-9 0,0 0,-1 10,-9 0,0 9,-9 19,-11 10,-9 0,-10 10,1-20,-1 1,10-10,0-10,0 0,9-9,1-1,9-9</inkml:trace>
  <inkml:trace contextRef="#ctx0" brushRef="#br0" timeOffset="10182.6417">7878 12738,'0'0,"0"0,0 0,0 0,0 0,0 0,0 0,0 0,0 0,0 0,0 0,0 0,19 68,-9-11,0-9,-1 10,1 9,-10 0,0 1,0-11,0-9,0-9,0-1,0-19,0 1,0-1,0-10,0 1,0 0,0-10,0 0,0 0,0 0,0-10,-10 0,1 1,-1-10,0-10,1-19,-1 9,0-9,10 0,0 0,-9 0,9 10,0-1,0 1,9-10,1 10,9-1,1 1,9-1,0 1,0 9,0 10,0 0,-10 9,1 10,-10 0,-1 0,1 10,0 9,-1 10,-9 9,-19 10,-10 0,0 0,0 0,0-9,9-20,11 0,-1-9,0-1,1 1,-1-10,10 0,0 0,10 0,38 0,29 0,30-10,-10 1,-29 9,-10 0,-10 0,-19 0,-9 9,-10 1,-1-1,-9 1,-9 9,-11 10,-19 0,1 9,-1-9,0-10,-9 1,-10-11,-10 1,10-10,28 0</inkml:trace>
  <inkml:trace contextRef="#ctx0" brushRef="#br0" timeOffset="13114.4013">1492 13094,'0'0,"0"0,0 0,0 0,0 0,0 0,0 0,0 0,0 0,0 0,0 0,0 0,0 0,0 0,0 0,10 77,19 0,-19-1,9-8,10 9,-9-20,9 20,0 0,0 0,-29 0,9-1,1-18,-10-19,0-1,0 0,0-18,0-11,0 1,0-1,0-9,0 0,0 0,-10 0,1 0,9-9,-29-10,0-29,-10-20,0 1,10-10,0-9,0 18,0-8,9 8,1 11,9-1,1 10,-1 10,0-1,10 10,0 1,0-11,10 1,9-1,1 10,9 1,10-1,9 0,0 10,1 0,-10 9,-1 0,1 10,-10 0,0 10,0 0,-9-1,-1 10,-9 1,0 8,-10 11,-20 9,-9 10,-10-10,-9 9,-1-18,1 9,9-10,0 1,10-1,10-9,-10-10,10-9,-1-1,11 1,-1-1,10 1,-20-10,20 0,0 0,0 0,0 0,0 0,20 10,-1-1,20 10,9 1,1-1,-1 0,1 0,-20 1,0-1,0 0,-10 0,1 10,-1-10,0 0,1 1,-10-1,-1 0,1-9,-10-1,0-9,0 0,0 0,0 0</inkml:trace>
  <inkml:trace contextRef="#ctx0" brushRef="#br0" timeOffset="13744.1259">2297 13228,'0'0,"0"0,0 0,0 0,0 0,0 0,0 0,0 0,0 0,0 0,0 0,0 0,0 0,0 0,0 0,0 0,-78 77,30-19,9-1,19-8,1 8,9-9,1 0,9-9,0-1,9 1,11-1,-1-9,10-10,10 0,0 0,-1-9,1-10,0 0,0-10,-10-9,-10 0,1 0,-11 0,1-1,0-8,-10-1,0 0,-10-10,0 1,-9 0,0 9,-1 0,1 10,-1 0,1-1,9 11,1-1,-1 0,0 1,1-1,-1 1,0-1</inkml:trace>
  <inkml:trace contextRef="#ctx0" brushRef="#br0" timeOffset="14618.6544">2490 13094,'0'0,"0"0,0 0,0 0,0 0,0 0,0 0,0 0,0 0,0 0,20 96,-1-38,0 9,1-10,-10-9,9-9,-9 9,-1-10,-9-9,0 0,0-10,0 0,0-9,0 0,0-1,0-9,0 0,-9 0,-1-9,0-1,1-9,-11-20,1-9,-1-9,1-1,0 0,9 10,0 10,1 0,-1-1,0 10,10 1,0-1,0 0,10 0,9 0,1 0,18 1,1 8,19 1,-9 10,-10 9,-1 0,-9 0,-9 9,-11 1,1 9,0 10,-10 9,-10-9,-9 9,-10-9,0 0,0 0,-1 0,1-10,10 0,0-9,-1-1,11 1,-1-10,0 0,0 0,10 0,0 0,10 10,10-1,18 10,11-9,-10 0,-1 9,-9 0,-9 0,9 10,0 10,0-1,0 0,0 1</inkml:trace>
  <inkml:trace contextRef="#ctx0" brushRef="#br0" timeOffset="15230.737">3266 12998,'0'0,"0"0,0 0,0 0,0 0,0 0,0 0,0 0,0 0,0 0,0 0,0 0,0 0,0 0,0 0,0 0,0 0,0 0,19 115,0-28,1-11,-1 20,10 1,0-11,-9-9,-1 9,0 1,1-10,-1 9,0-19,1-19,-10-9,-1-1,1-19,-10 1,0-11,0 1,0-10,0 0,0 0,0 0,0 0,-10-10,1 1</inkml:trace>
  <inkml:trace contextRef="#ctx0" brushRef="#br0" timeOffset="16119.4953">3091 13113,'0'0,"0"0,0 0,0 0,0 0,0 0,0 0,0 0,0 0,68-38,29-10,-20 0,1 9,-10-9,9 0,10 10,10-10,-19 9,-10 10,0 1,-10 8,-10 1,1 0,-1 9,-9 10,0 0,-10 0,-10 0,-9 0,-1 0,1 0,0 0,-1 10,1 0,0-1,0 1,-1 9,1 0,0 0,-1 10,1 0,0 0,-1 9,1 1,0 9,-1 0,1 0,0 0,-1 0,1 0,0 10,0-10,-1 0,1 9,0-9,-1 0,1 0,0-9,-1-1,1 1,0-11,-1 1,1 0,-10 0,0-10,10 0,-10-9,0 0,0-1,0 1,0-10,0 0,0 0,0 9,0-9,0 0,0 0,0 10,0 0,0-1,-10 1,0-1,1 11,-11-1,-9 19,-9 1,-21 9,-28 9,0 1,0-10,0 0,-39 10,9-20,30 1,0-1,-39 0</inkml:trace>
  <inkml:trace contextRef="#ctx0" brushRef="#br0" timeOffset="17551.7091">3692 11614,'0'0,"0"0,0 0,0 0,0 0,0 0,0 0,0 0,0 0,0 0,0 0,0 0,0 0,0 0,-87 20,38-1,1 0,-1 10,1 0,-1 9,1 10,9 0,0 10,20 0,0-1,9 1,10-10,0 9,10-9,9-9,0-10,1-10,9 10,10-10,-1-9,1-10,10-10,-1-19,1-9,-1-1,-9 1,0-1,-10-9,-10 0,-9 20,-1-1,1 10,-10-1,0 11,0-1,0 1,0-1,0 0,0 1,0-1,0 10,0 0,0 0,0 0,10 10,-1-1,11 11,-1-1,1 0,9 0,0 0,0-9,10 0,9-10,-9-10,9-19,-9 0,0 1,-20-1,0-10,-9 1,0 19,-10-1,0 1,0 0,0 9,0 1,0-1,-10 1,0-1,10 0,-9 10,-1 0,0 0,1 0,-1 10,10 28,-10 30,1 8,-1 21,10 37,-10 10</inkml:trace>
  <inkml:trace contextRef="#ctx0" brushRef="#br0" timeOffset="26969.0359">7297 12316,'0'0,"0"0,0 0,0 0,0 0,0 0,0 0,0 0,0 0,0 0,0 0,0 0,0 0,0 0,0 0,0 0,0 0,0 0,0 0,0 0,0 0,-10-106,10 39,10-10,-1 10,1 9,9 0,1 1,9-1,0 1,10-1,-1 10,1 0,0 0,0 0,-1 9,11 1,-10 9,-1 0,-9 10,1 0,-1 0,9 9,-9 10,1 0,-1 0,0 0,0 0,0 0,-10 10,1-1,-1 1,10-1,-10 1,10 0,-9 9,9 0,-10 0,1 0,-1 1,0-1,10 10,1 0,-1 9,-10-9,0 9,10 1,-9-11,-1 11,1-1,-1 1,0-10,1-1,-11 1,1 0,0-10,0 10,-1 0,1-10,0 0,-10-9,9 9,1-9,-10-1,0 1,0 0,0-10,0 0</inkml:trace>
  <inkml:trace contextRef="#ctx0" brushRef="#br0" timeOffset="27416.9759">8043 11701,'0'0,"0"0,0 0,0 0,0 0,0 0,0 0,0 0,0 0,0 0,0 0,0 0,0 0,0 0,0 0,68 58,-30-30,-9 1,10 0,-10 0,10 0,0-10,-1 0,1 0,10 1,9-11,-19-18</inkml:trace>
  <inkml:trace contextRef="#ctx0" brushRef="#br0" timeOffset="27633.3635">8847 11614,'0'0,"0"0,0 0,0 0,0 0,0 0,0 0,0 0,-39 97,10-30,0 0,-10 10,10-19</inkml:trace>
  <inkml:trace contextRef="#ctx0" brushRef="#br0" timeOffset="29369.4687">10998 11643,'0'0,"0"0,0 0,0 0,0 0,0 0,49-115,-11 48,-9 19,10 0,10 0,9-10,0 10,0 0,0 10,-9 9,-1 0,-9 0,0 10,-20 9,10 1,0-1,0 0,10 10,-10 0,10 10,-10 0,-10-1,1 10,-1 1,10 8,0 11,0-1,0 1,10 9,-10-10,-9 1,-11-20,1 0,0 0,-1 0,1-9,-10 0,0-1,0-9,0 0,0 0,-10 0,1 0,-1 0,0 0,1-9,-1-1,0 0,0 1,1-1,-1 10,0-9,1 9,-1 0,0 0,1 0,-1 0,0 0,1 0,-1 0,10 0,-10 0,10 0,0 0,0 0,0 9,0 1,0-1,0 1,10 0,19 9,10-9,29-10</inkml:trace>
  <inkml:trace contextRef="#ctx0" brushRef="#br0" timeOffset="29568.2013">12093 11345,'0'0,"0"0,0 0,-97 116</inkml:trace>
  <inkml:trace contextRef="#ctx0" brushRef="#br0" timeOffset="36066.7668">14399 11509,'0'0,"0"0,0 0,0 0,0 0,0 0,0 0,0 0,29-87,-9 39,-10 19,-1 1,-9-1,0 0,0 10,0 0,0-1,0-8,0 8,-9 1,-1-10,0 10,0 0,1 0,-1-1,0 11,1-10,-1-1,0 1,1 0,-11 0,1 0,-1-1,-9-8,10 8,0 1,-10 0,0 0,-1-10,1 10,-9-10,-11-10,1 11,9-1,0 0,-9 0,-1 0,1 0,-1-9,1 9,-10 0,0 1,0 8,-1-8,11-1,-1 0,-9 0,0 0,10 0,-30 1,-19-11,20 10,9 1,-10-1,1 10,-30-20,1 10,-1 10,20 9,-10 1,0-1,-19 10,0 0,9 10,10-1,-9 1,-40 9,40-9,18-1,1 1,19 0,-38-1,-1 1,30-10,9 0,0 0,0 0,-19 0,0 0,-20 0,30 0,9 0,0 0,-10-10,-18 10,-21 0,30 0,0 10,9 0,1 9,-30 0,1 0,28 0,20 1,0-1,0-10,9 1,-9 9,0 0,-20-9,11 0,8-10,11 0,0 9,-11-9,11 0,-1 0,1 0,0 10,-11-1,-8-9,8 0,11 10,-10 0,0-1,0 11,-1-11,-8 1,-1 9,0 0,0 0,10 1,0-1,0 0,-10 0,-10 10,-9 0,0 0,19-10,0 10,10 0,0-10,-10 10,0-1,1 1,-1 0,10 0,-1 0,1 9,0-9,0 0,-10 9,-9 1,-1-1,20-9,10 0,-1-10,1 10,-1-10,10 0,-9 10,0 0,-1 0,1 9,9 0,-10 1,11-1,-1 1,10-1,0-9,0 0,9 0,1-1,0 1,-1 0,1 0,-1 9,1-9,9 10,-9-1,9 0,1 1,-1-1,0 1,1-10,-1-1,0 1,0 0,1 0,-1-10,10 10,-10 9,1 1,-1-11,0 11,10-10,0 9,-9-9,9 9,0-9,0 10,0-11,0 1,0 0,0 10,0-11,9 1,-9 0,10-10,0 10,-10-10,9 10,1-10,0 0,-1 1,1-1,0 0,0 0,-1-9,11 9,-1 0,0 1,1-11,-1 1,10-1,10 1,0 0,9-1,1-9,-11 0,11 0,-10 0,9 0,-9-9,0-1,-1 0,1 1,0-1,0 1,-10-1,-10 10,0-10,1 10,-11 0,1 0,0 0,-10 0,0 0,0 0,0 0,0 0,0 0,0 0,0 0,0 0,10-9,-10-1</inkml:trace>
  <inkml:trace contextRef="#ctx0" brushRef="#br0" timeOffset="36967.8258">5572 12902,'0'0,"0"0,0 0,0 0,0 0,0 0,0 0,0 0,0 0,0 0,0 0,0 0,0 0,0 0,0 0,0 0,0 0,0 0,0 0,0 0,0 0,0 0,0 0,68 9,-10 1,0 0,0-10,-10 0,1 0,-10 0,-10 0,0 0,-10 0,1 0,-1 0,-9 0,-1 0,1 0,-10 0,0 0,0 0,0 0,0 0,0 0,0 0,0 0,0 19,-10 10,-19 19,-39 28,-9 30,-10 29,-1-1,-8 1,-11 76</inkml:trace>
  <inkml:trace contextRef="#ctx0" brushRef="#br0" timeOffset="39551.8955">5417 13103,'0'0,"0"0,0 0,0 0,0 0,0 0,0 0,0 0,0 0,0 0,0 0,0 0,0 0,0 0,0 0,0 0,0 0,0 0,0 0,0 0,0 0,0 0,0 0,0 0,0 0,-97 29,39-9,9-11,1 1,9-1,0 1,-9 0,-1 9,1-10,-1 1,11 0,9-1,0 1,9-10,1 0,9 0,0 0,1 0,-1 0,0 0,1 0,-1 0,10 9,0-9</inkml:trace>
  <inkml:trace contextRef="#ctx0" brushRef="#br0" timeOffset="40321.0629">4671 13094,'0'0,"0"0,0 0,0 0,0 0,0 0,0 0,0 0,0 0,0 0,0 0,0 0,0 0,0 0,0 0,0 0,0 0,0 0,0 0,0 0,0 0,0 0,0 0,0 0,0 0,-88 67,40-19,9-9,0-11,10 1,10-10,0 1,9-1,10-10,0 11,0-1,0-10,10 1,-1 0,11-1,9 11,9-11,11 10,-1 1,30-1,-1 0,1 0,9-9,10-1</inkml:trace>
  <inkml:trace contextRef="#ctx0" brushRef="#br0" timeOffset="67500.4086">1395 15822,'0'0,"0"0,0 0,0 0,0 0,0 0,0 0,0 0,0 0,0 0,0 0,20 77,9-10,-10 10,1-10,9 10,-10-19,0-1,10-8,-9-1,-1-10,1 0,-1 1,0-1,1-9,-20-10,9 1,-9-11,0 1,0-1,0-9,0 0,0 0,-9 0,9 0,-29 0,9 0,-9-9,0-10,0-10,0-10,-10-9,1-19,-1-10,10 10,9 0,-9 9,10 0,9 10,0 0,1 0,9 0,0-9,9 9,11 0,19-10,-20 10,20 0,19 0,19 0,-18 19,-1 10,-20 19,1 9,-19 11,9 18,-10 58,-19 19,-10-9,-19-10,-9 0,-1-9,-10-30,11 1,-1-20,10-9,19-10,-19 1,19-11,1 1,-1-10,0 0,1 0,9 0,0 0,0-10,19 1,39-1,0-9,10 9,-20 0,1 10,-1 0,-9 0,10 10,-1 0,-9 9,9 0,-9-9,0 9,-1-9,-8-1,-1 1,-10-1,10 1</inkml:trace>
  <inkml:trace contextRef="#ctx0" brushRef="#br0" timeOffset="68170.6717">2519 15294,'0'0,"0"0,0 0,0 0,0 0,0 0,0 0,0 0,0 0,0 0,0 0,0 0,0 0,-77 86,28 1,20-10,10 9,19 0,0-9,10 10,9-10,0-10,1-9,-1-10,10 0,0-20,0 1,0-10,10 1,0-11,0-18,0-11,-1-8,-9-1,0-10,-9-18,-1-10,-9-10,-10 0,-10 10,-9 9,-1 19,1 11,0-1,-1 10,-9-1,10 1,-1 10,11-1,-1 0,0 1,1-1,-1 1,0-1,10 0</inkml:trace>
  <inkml:trace contextRef="#ctx0" brushRef="#br0" timeOffset="69237.3048">3091 15140,'0'0,"0"0,0 0,0 0,0 0,0 0,0 0,0 0,0 0,0 0,0 0,0 0,0 0,0 0,0 0,-10 77,10-19,0 18,0 1,10 0,0 0,9 0,1-10,9 10,0 0,-10-10,0 0,-9-19,0 0,0 0,-10-28,0-1,0 0,0-9,0-1,0-9,-10 0,0-9,-9-11,-10-18,-10-20,0-9,0 0,10 9,0 1,0-1,10 0,-1 10,1-9,0-11,19 1,0-10,9 0,11 1,9 18,10-9,-1 9,21 0,18 10,1 10,-20 9,-10 10,1 0,-1 19,-9 0,-10 0,0 9,-10 11,10 28,-9 9,-20 10,-20 10,-9 0,0-19,0-10,0-10,0 1,-19-10,-1-1,1 1,9-10,10-9,9-10,1 0,9 0,1 0,-1 0,0 0,1 0,9 0,0 0,0 0,19 10,10-1,10 10,9 1,-9 8,10 1,-1 10,-9-11,9 1,1 10,9-1,-10-9,1-10,-11 0,-9-9,-9-10,-1 0,-19-10</inkml:trace>
  <inkml:trace contextRef="#ctx0" brushRef="#br0" timeOffset="69682.2631">4157 15102,'0'0,"0"0,0 0,0 0,0 0,0 0,0 0,0 0,0 0,0 0,0 0,-97 19,29 0,20 0,-1 1,20-1,0 0,0 19,10 1,-1 9,20 0,10 0,9 0,11 0,-1 0,0-10,0-9,-10-10,10 10,0-10,10 1,0-11,0 1,-1 0,11-10,-1-10,-9-9,-10-1,-10 1</inkml:trace>
  <inkml:trace contextRef="#ctx0" brushRef="#br0" timeOffset="69948.7393">4719 15140,'0'0,"0"0,0 0,0 0,0 0,0 0,0 0,0 0,0 0,0 0,0 0,0 0,0 0,0 0,0 0,0 0,0 0,0 0,0 0</inkml:trace>
  <inkml:trace contextRef="#ctx0" brushRef="#br0" timeOffset="70698.7424">4971 15592,'0'0,"0"0,0 0,0 0,0 0,0 0,0 0</inkml:trace>
  <inkml:trace contextRef="#ctx0" brushRef="#br0" timeOffset="71785.8264">6056 15688,'0'0,"0"0,0 0,0 0,0 0,0 0,0 0,0 0,0 0,0 0,0 0,10 96,0-19,-1 9,1 10,0 0,-1 0,1-9,0 9,-1 0,1 0,0 0,0-19,-10-10,9 0,1-9,0 0,-10-20,0-9,0-10,0 0,0-9,0-10</inkml:trace>
  <inkml:trace contextRef="#ctx0" brushRef="#br0" timeOffset="72739.5687">5940 15572,'0'0,"0"0,0 0,0 0,0 0,0 0,0 0,0 0,0 0,116-28,-38 8,-1-8,20 8,0 1,-19 0,-11 0,1-1,-10 1,10 0,10 0,-1 9,-19-9,-9 0,-10 0,-1 9,-9 0,-9 1,-1 9,-9 0,0 0,-10 0,0 0,0 0,0 0,0 0,0 0,0 0,0 0,0 0,9 9,1 11,0 8,-1 11,1 9,0 10,9 18,-9 1,9 0,-9 0,9 19,1-10,-1 11,0-1,1-20,-11 1,1-9,10 18,-1-9,0 0,1 0,-11-20,1-9,0-9,-1-1,1-9,-10-10,10 0,-10-9,0 0,0-1,0 1,0-1,0-9,-10 0,0 0,-9 10,0 0,-10-1,-20 1,1-1,-10 1,-30 0,-18-1,9 1,10 9,19-9,0 9,10 0,-29 0,9 0,10 1,20-1,-1 0,20-9,0-1</inkml:trace>
  <inkml:trace contextRef="#ctx0" brushRef="#br0" timeOffset="74307.7861">5911 14669,'0'0,"0"0,0 0,0 0,0 0,0 0,0 0,0 0,0 0,0 0,0 0,0 0,0 0,0 0,0 0,0 0,0 0,0 0,0 0,-87 29,38-10,10 1,10-11,10 1,0 9,-1 0,-9 20,10-1,-1 10,1 10,9 19,10-20,10-9,0-9,-1-1,11-9,-1-10,1 0,9 1,9-11,11-9,-1-9,1-20,-10 0,-1 0,-9 0</inkml:trace>
  <inkml:trace contextRef="#ctx0" brushRef="#br0" timeOffset="74752.3505">6173 14785,'0'0,"0"0,0 0,0 0,0 0,0 0,0 0,0 0,0 0,0 0,0 0,19 86,0-19,1-19,-1-9,0-10,1-10,9-10,0-9,-10-9,1-1,-11 1,1-11,0 1,-1-10,-9 10,0 0,0 0,0 0,-9-1,-1 11,0-1,10 0,0 1,0-1,0 10,-9 0,-1 0,0 19,1 30,-1 27,0 11,1-10,-1 0,10 9,0-9,0 9,19-9</inkml:trace>
  <inkml:trace contextRef="#ctx0" brushRef="#br0" timeOffset="75970.154">8614 15361,'0'0,"0"0,0 0,0 0,0 0,0 0,0 0,0 0,0 0,0 0,0 0,0 0,0 0,0 0,0 0,0 0,0 0,0 0,0 0,0 0,0 0,0 0,0 0,0 0,-48 77,29 0,9-10,0 0,10 10,10 10,9 9,1-10,-1-9,-9-10,-1 10,1 0,0 0,0 0,-1-20,1-18,0-1,-10 1,0-20,0 0,0-9,0-1,0 10,0-9,0 0,0-1,0 1</inkml:trace>
  <inkml:trace contextRef="#ctx0" brushRef="#br0" timeOffset="77221.031">8547 15198,'0'0,"0"0,0 0,0 0,0 0,0 0,0 0,87-29,-10 10,-9-1,0 1,10-10,18 10,-8-10,-11 10,20 0,-10 0,30 0,9-10,-30 0,11 10,-10-10,19 0,30 0,-30 0,0 1,10-1,10 0,-20 0,0 0,-29 1,39-1,20-10,-30 10,0 1,20-1,-10-10,-29 1,0 9,-10 0,10-19,19 0,-19 10,-10 9,10-9,-10 9,10 0,10 0,-10 0,0-9,0-1,38-9,-9 10,-29 9,0 0,0 1,10-1,-11 0,-18 10,-1-1,-9 11,10-10,-30-1,-9 1,0 10,-10-1,-10 0,1 1,-11-1,1 10,0 0,-1 0,-9 0,0 0,0 0,0 0,0 0,0 0,0 0,0 0,0 0,0 0,0 0,0 0,0 0,10 0,0 0,-1 10,1-1,10 11,-1-1,10 19,-10 1,1-1,-1 10,0-9,1 18,-10 20,-1-19,11 9,-11 0,1-9,0 9,-1 0,1-9,0 19,-1-20,1 1,0-10,0-9,-1-1,1 0,0 1,-10-1,9 1,1-1,0 1,-10-20,9 10,-9-10,0 0,0-9,0 9,-19 0</inkml:trace>
  <inkml:trace contextRef="#ctx0" brushRef="#br0" timeOffset="78153.4377">8915 16927,'0'0,"0"0,0 0,0 0,0 0,106-48,-9 0,-29 19,10-9,9-10,10 0,19 0,-19 9,0 1,0-1,19 1,39-10,-19 19,-10-9,29-11,0 1,-39 0,20 10,28-10,-8-10,-11 10,10 0,19-9,-19 18,29-18,-9 9,-20-1,10 1,48 0,-48 0,-10-9,58 9,-87 9,29-9,-29 19,9 1,-38 8,20 1,-20 0,-39 9,-10 10,-9-9,0 9,-20-10,-9 10,-1-9,-18-1</inkml:trace>
  <inkml:trace contextRef="#ctx0" brushRef="#br0" timeOffset="78842.7959">10204 14861,'0'0,"0"0,0 0,0 0,0 0,0 0,0 0,0 0,0 0,0 0,0 0,0 0,48 97,-29-40,1-9,-1 10,1 9,-1 20,0 9,-9 9,0 11,9 8,0 11,1-1,-1-9,1-19,9 0,9-10,-8-19,-1-29,-10-10,-9-19,-1-9,-9-10,0 0</inkml:trace>
  <inkml:trace contextRef="#ctx0" brushRef="#br0" timeOffset="80501.2896">8954 15774,'0'0,"0"0,0 0,0 0,0 0,0 0,0 0,0 0,0 0,0 0,0 0,0 0,0 0,0 0,0 0,0 0,0 0,0 0,0 0,0 0,0 0,0 0,0 0,0 0,0 0,0 0,0 87,0-11,9-18,1 9,0 10,-10-10,0-9,0-10,0-9,0-1,0 0,0-18,0-11,0 1,0-1,0 1,0 0,0-10,0 0,0 0,0 0,0 0,0-10,-10 0,0-9,10-19,-9-10,-1 0,10-10,-10 0,10 10,-9 0,9 0,0 10,0-1,0 1,0-10,0 19,0-9,0 19,0-1,9 1,1 0,0 0,9-1,10 11,0 9,10 9,0 11,-10-1,9 19,-8 10,8 10,-9-10,0 10,-9-10,-10-10,-1 1,-9-11,0-8,0-11,0 1,0-1,0 1,0 0,0-10,0 0,0 0,0-10,0 0,-9-9,9-19,0-10,0 0,0 0,0 0,0 0,0 0,0 19,9-10,1 1,9-1,10 1,0 0,0-1,10 10,0 1,0 8,-10 11,0-1,-10 10,10 10,-9 9,-1 10,0 9,11 10,-1 10,0 0,-10-1,10 20,-9-10,-1 1,-9-11,-1-9,1 0,-10-9,0-1,10-9,-1 9,1-18,9-1</inkml:trace>
  <inkml:trace contextRef="#ctx0" brushRef="#br0" timeOffset="81803.8976">13295 13891,'0'0,"0"0,0 0,0 0,0 0,0 0,0 0,0 0,0 0,0 0,0 0,0 0,0 0,29 87,-10-39,1 9,-1-9,0 0,1-9,-1-1,0 10,1-9,-1-1,1 1,-1-1,0 0,-9 10,0-9,-1 9,1 0,0 10,-1-1,1 1,0 0,0-10,-1-10,-9-9,0-10,0-9,0-1,0 1,0-1,0-9,0 10,0-10,0 10,0-1,0 1,0-1</inkml:trace>
  <inkml:trace contextRef="#ctx0" brushRef="#br0" timeOffset="82483.2271">13857 14016,'0'0,"0"0,0 0,0 0,0 0,0 0,0 0,0 0,0 0,0 0,0 0,0 77,9-29,-9 19,10-19,0 0,0 0,-1-9,-9-1,10-19,0 20,-1-1,1 1,-10-10,0-20,0-9,0 10,0-1,0 1,0 0,0-10,0 0,0 0,10 0,-1 0,1 0,0 0,-1 0,11 0,-1 0,10-10,10 0,19-9,0 0,0-10,20-9,9 18,-9-18,-1 0,39-30</inkml:trace>
  <inkml:trace contextRef="#ctx0" brushRef="#br0" timeOffset="84781.5274">9109 15207,'0'0,"0"0,0 0,0 0,0 0,0 0,0 0,0 0,0 0,0 0,0 0,0 0,0 0,0 0,0 0,0 0,0 0,0 0,0 0,0 0,0-105,9 37,1 11,9-1,1 0,-1 1,1-1,-1 10,10 0,0 0,10 0,0 0,9 0,10 0,20 0,-10 10,-10 9,-20 9,1 1,10 0,-1 9,1 1,-1-1,0 10,11 0,-1 0,-10 0,-9 10,0-1,-10 11,0-1,0 0,-10 0,1 1,-1-1,0 0,10 10,-9 0,-1 9,1-9,-1 9,0-9,-9-10,0 1,-1-1,1-10,0 1,-10 0,0-1,0-9,0 0,0 0,0 0</inkml:trace>
  <inkml:trace contextRef="#ctx0" brushRef="#br0" timeOffset="85114.8927">10271 14631,'0'0,"0"0,0 0,0 0,0 0,0 0,0 0,0 0,0 0,0 0,0 0,0 0,78 38,-20 1,-19-10,9-10,-9 0,0 0,0-19,-1-9,-18-20,9-10</inkml:trace>
  <inkml:trace contextRef="#ctx0" brushRef="#br0" timeOffset="85307.1768">10892 14151,'0'0,"0"0,0 0,0 0,0 0,0 0,0 0,0 0,0 0,-29 67,-1 10,1 0,-9 38,9-38,-1 19,21-19</inkml:trace>
  <inkml:trace contextRef="#ctx0" brushRef="#br0" timeOffset="86757.3731">12364 14285,'0'0,"0"0,0 0,0 0,0 0,0 0,0 0,0 0,0 0,0 0,0 0,0 0,0 0,0 0,0 0,0 0,0 0,0 0,0 0,0 0,0 0,-9-96,18 29,11 0,9-1,0 1,0 9,0 1,10-1,0 10,-10 0,9 0,1 10,0-1,9 1,1 9,-1 0,-9 10,0 0,-10 9,0 0,0 1,0-1,0 10,0 0,10 0,0 0,-10 10,10-1,-1 1,1 9,0 0,-10 1,-10-1,10 10,-9-10,-1 0,10 10,-9 0,-1 0,0-10,1 0,-1 0,-9 0,0 1,-1-11,1 1,-10-10,0 0,0 0,0 0</inkml:trace>
  <inkml:trace contextRef="#ctx0" brushRef="#br0" timeOffset="87267.6103">13091 13632,'0'0,"0"0,0 0,0 0,0 0,0 0,0 0,0 0,68 29,-10 9,0-9,0 0,-9 0,-1-10,1 0,-10-9,9-1,-9 1,0-10,-1-10,-9-9,10-10,0-19,-10 10,-10-1,1-9,-1 0,-9 19,0 10,-1 0,-9 9,0 1,0-1,0 1,0-1,0 0,0 1,0 9,0 0,10 19,0 0</inkml:trace>
  <inkml:trace contextRef="#ctx0" brushRef="#br0" timeOffset="95665.5707">14855 14064,'0'0,"0"0,0 0,0 0,0 0,77-38,-19 19,-19-1,0 11,0-1,0 0,-1 1,1 9,0 0,-10 0,0 0,10 0,-10 0,0 0,-10 0,1 0,-1 0,10 0,-10 9,-9-9,0 10,0 0,9 9,0-9,1 9,-11-10,1 11,9 8,-9 1,0 0,-1 0,1 0,10-1,-11 11,1-10,-10-10,10 10,-10 0,0-1,0 1,0 0,0 0,0-10,0 0,0 0,0 1,0-1,0 10,0-10,0 0,-10 10,0 0,10-10,-9 0,-1 0,10 1,0-1,-10 0,0 0,1 0,-1 1,0-1,1 0,-1-9,-9-1,-1 11,-9 8,0 1,0-10,10 1,-1-1,-9 0,0 0,0 0,-10 1,10-11,0 11,-10 8,10-8,-9-1,-1 0,10-9,-10-1,10 1,0-1,0 1,0 0,0-1,0 1,0-1,-1 1,11 0,0-1,-10 1,0-1,-1 1,1 0,0-1,0 11,0-11,0 1,-10 9,10 0,-9 0,-1 1,-10-1,11 0,8-9,-8-1,9 1,0-1,-10 1,0 9,0-9,1 9,-1-9,10-1,0 1,0-1,-10 1,0 0,-9-1,-1 1,10 0,10-1,-9-9,-11 10,10-1,-9 1,-1 0,1-1,0 1,-1-1,1 1,-1 0,1-1,-1 10,1-9,-1 0,-9 9,10-10,-1 1,1 9,-1-9,1-1,9 1,10 0,-10-1,1 1,-11 0,10-10,-9 9,0 1,9-1,0 1,10 0,-10-1,-9 1,9-1,0 1,0-10,1 10,-11-1,1 10,-10 1,0-11,9 1,-9-1,9 11,1-1,9-10,1 1,-1 0,-10-1,-9 10,0 1,0-1,9 0,1-9,0 9,-1 0,10-9,1-1,-11 1,-9 9,0 0,9-9,1 0,-1-1,1 10,0 1,-1-11,1 1,9 9,-10-9,1 9,0-9,-1-1,1 1,19-1,-10 1,10 0,-10-1,-9 1,9-1,10 1,0 0,0-1,0 1,-1-1,-8 1,-1 0,0-1,0 1,1-1,-1 1,0 0,0 9,1 0,-1 0,10-9,-10 9,10-9,-19 9,-1 0,1 10,-1-10,1 0,9 1,0-1,0 0,-9 0,9 0,0 1,1-1,-11 10,-9 0,0-1,10-8,-1-1,1 10,-1-10,1 0,9 0,0 0,-9-9,9 0,-9-1,-11 10,1-9,0 0,10-1,-10 1,-1 0,1-1,0-9,0 0,-10 0,10 10,0-10,9 0,1 9,9-9,-9 10,-1 0,-9-10,-10 9,-19 1,10-1,9 1,0 0,0-1,10 1,-10-1,-19-9,9 10,20 0,0-10,0 0,0 0,0-10,0 0,-10-9,0 0,10 9,9 1,1-10,9-1,0 1,1 0,-1-10,0 0,10 0,0-9,0 9,0-9,9 9,-9-9,0-11,0 1,10 10,-1 9,1 0,0 1,9 8,0 1,1 0,9 0,0 0,0-1,0-9,9 1,1-1,9-10,10-9,0 10,1 0,-11 9,10-10,0 1,10 9,0-9,-1-1,1 10,0 1,0-1,-1 9,-9 1,1 10,-11-1,0 0,-9 1,0 9,-1 0,-9 0,0 0,0 0,0 0,0 0</inkml:trace>
  <inkml:trace contextRef="#ctx0" brushRef="#br0" timeOffset="96200.7911">5388 16062,'0'0,"0"0,0 0,0 0,0 0,0 0,0 0,0 0,97-9,-39-1,-10 1,1-1,-1 0,-9 1,9 9,-9 0,0-10,0 10,-20 0,0 0,-9 0,0 0,-1 0,1 0,-10 0,0 0,0 0,0 10,0 28,-10 20,-19 38,-9 9,-1 20,19 0,1-9,0-20,-1 0</inkml:trace>
  <inkml:trace contextRef="#ctx0" brushRef="#br0" timeOffset="98068.3577">7248 16475,'0'0,"0"0,0 0,0 0,0 0,0 0,0 0,0 0,0 0,0 0,0 0,0 0,0 0,0 0,0 0,0 0,97-48,-29 20,-10-1,-10 0,1 10,-1-10,1 0,-1 10,-9 0,9-1,1 1,28 0,1 0,-20 0,0-1,-9 11,-1-10,1 9,-11-9,1 0,0 9,0 0,-1 1,-18-1,-1 10,-9 0,0-10,-1 10,-9 0,0 0,0 0,0 0,0 0,0 0,0 0,0 0,0 0,0 0,0 0,0-9,0-1,-9-9,-1-10,-10-9,11-1,-1 11,0-1,1 0,-1 10,0-1,1 1,-11 10,1-1,-10 0,-10 10,20 0,-1 0,1 0,0 0,-1 0,1 10,-1 0,1-1,0 1,9-10,0 0,1 0,-1 0,0 0,0 0,1 0,-1 0,10 9,0 1,0 0,10-1,19 20,10 0,-1 0,21 0,-11-10,0 0,1 0,9-9,0-1,-9-9,-11 0,-18 0,-1 0,-9 0,0 0,-10 0,0 0,0 0,0 0,0 0,0 0,0 10,0 19,-10 19,-19 29,-10 19,-9 19,-1 10,1 19</inkml:trace>
</inkml:ink>
</file>

<file path=ppt/ink/ink21.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6:03:27.392"/>
    </inkml:context>
    <inkml:brush xml:id="br0">
      <inkml:brushProperty name="width" value="0.05292" units="cm"/>
      <inkml:brushProperty name="height" value="0.05292" units="cm"/>
      <inkml:brushProperty name="color" value="#FF0000"/>
    </inkml:brush>
    <inkml:context xml:id="ctx1">
      <inkml:inkSource xml:id="inkSrc75">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5T06:08:20.735"/>
    </inkml:context>
  </inkml:definitions>
  <inkml:trace contextRef="#ctx0" brushRef="#br0">2752 11249,'0'0,"0"0,0 0,0 0,0 0,0 0,0 0,0 0,0 0,0 0,0 0,29 106,-10-10,-9-9,0-1,-1 1,1 9,0 0,0 0,-1-10,1 1,0 9,9 9,0 1,1-10,-1 19,10 20,-9 9,-1-19,0 9,1 20,-1-10,1-9,-1 18,10 11,0-11,-10 20,10 0,-9-19,9 38,0-19,10 10,-10-11,-10 1,10 0,-9-29,9-9,0 19,0-39,-10-9,10-1,0 10,-9-18,-1 8,1-9,-1 0,0-19,1-19,9 19,-10-20,-9-18,-10-20</inkml:trace>
  <inkml:trace contextRef="#ctx0" brushRef="#br0" timeOffset="1548.9297">2665 11461,'0'0,"0"0,0 0,0 0,0 0,0 0,0 0,0 0,0 0,87 0,-19 0,0 0,9 0,30-10,9-9,0 0,-9-10,9-10,39 1,-29 0,-10-1,-19 1,20 9,18 0,-38 0,-19 10,9 0,29-10,10 0,-19 0,-1 10,-9-10,10 10,-1 0,-9 0,-29 0,0-10,-10 9,0 1,0 0,10 0,10 0,-20-1,-10 1,1 0,-10 0,-1 0,-9-1,-9 11,-1-1,1 1,-11-1,1 0,0 1,-1-1,-9 10,0 0,0 0,0 0,0 0,0 0,0 0,0 0,10 0,-10 0,10 10,-1-1,1 1,0 9,9 10,1 9,-1 1,0-1,-9 10,9 0,1 10,-11 0,11-1,-11 20,11 0,-1 0,1 0,-1-1,-9-8,9 28,0-19,-9 19,0 0,9 0,-9 19,9-9,-9 9,0 0,-1-9,1 9,0 1,-10-1,9-9,11-10,-1 0,1 9,-1 11,-9-11,-1-9,11 0,-1 1,0 18,-9-29,0 1,9-1,-9 1,9-11,1 21,-1-21,0 1,1-9,9 28,-10 0,1-10,-11 10,11 0,-1 0,0 20,-9 8,10 21,-1 8,10 30,0 28,0-9,10-10,0-38,-10-49,0 1,0 0,10-29,-10-20,0 1,-10-10,-9 0</inkml:trace>
  <inkml:trace contextRef="#ctx0" brushRef="#br0" timeOffset="2416.8479">4060 17196,'0'0,"0"0,0 0,0 0,0 0,0 0,0 0,0 0,0 0,0 0,0 0,0 0,0 0,97-39,0 1,-20 19,-18 0,18-1,10 11,30-1,18-9,-18 0,-1 0,39-20,0 10,-19 1,9-1,29 0,-28 0,-1 0,10 10,0 0,-29 0,-10-1,20-8,9-1,-48 10,0-1,-19 1,-20 0,0 0,0-1,-9 1,-20-10,19-76,-19-20</inkml:trace>
  <inkml:trace contextRef="#ctx0" brushRef="#br0" timeOffset="3914.1865">3605 9482,'0'0,"0"0,0 0,0 0,0 0,0 0,0 0,0 0,0 0,0 0,0 0,0 0,0 0,0 0,0 0,0 0,0 0,0 0,0 0,0 0,0 0,0 0,0 0,-39 144,20-29,19-19,0 10,0-10,0 10,0-20,0-28,0-1,0-18,0-1,0-19,0 1,0-11,0 1,0-1,0 1,0-10,0 0,0 0,0 0,0 0,0 0,-10 0,0-10,0-9,1-10,-1-28,0-10,1-20,-1 1,0-1,1-19,9 1,0 28,0 10,0 9,0 10,9 10,-9-1,10 10,0 1,-1-1,1 10,0-1,-1 1,1 0,10 9,-1 1,10 9,10 9,0 10,-1 10,1 10,0-1,0 20,-1-1,1 20,0 0,-10-19,0-1,-10 1,1 0,-1-20,1 1,-11-11,1-8,-10-11,0 1,0-1,0 1,0 0,0-10,0 0,0 0,0-10,0-9,0-20,10-37,9-40,-9 1,9 9,-9 29,9 1,0 8,1 11,9 9,0 0,0 9,0 1,10 9,-10 0,0 10,0 9,0 1,0 9,0 19,0 10,0 19,10 19,-10 29,0 10,-9 9,-1 0,-9 1,-1-1,11-19,-10 0,-1 0,-9-19,0 9</inkml:trace>
  <inkml:trace contextRef="#ctx0" brushRef="#br0" timeOffset="4812.6443">2965 12172,'0'0,"0"0,0 0,0 0,0 0,0 0,0 0,0 0,0 0,0 0,0 0,0 0,0 0,0 0,0 0,0 0,0 0,0 0,107-20,-10 11,-20-1,1 1,-1-1,1-9,28 0,11-1,-21 11,1-10,10-1,19 1,0 0,-19 0,9-1,-10 1,30-10,0 1,-20-1,-19 0,39 0,9-9,-48 9,0 0,-10 0,29 0,0 10,-38 0,-10 0,0 0,-20 9,1 0,-11 1,-9-1,0 1,1-1,-11 0</inkml:trace>
  <inkml:trace contextRef="#ctx0" brushRef="#br0" timeOffset="5532.0362">3062 12854,'0'0,"0"0,0 0,0 0,0 0,0 0,0 0,0 0,0 0,0 0,78 19,-11-9,1-1,0-9,10-9,-1-1,30-9,9-1,-9-8,-1-1,20 0,29 0,-19 0,-1 1,21-1,18 10,-29-10,10-10,29 10,-38 1,9-1,0 0,-10 0,-28 0,-11 10,10 0,10 9,-29-9,-39 10,-9-1,-10 0,-10 10,-10 0,-9 0,-1 0,1-9</inkml:trace>
  <inkml:trace contextRef="#ctx0" brushRef="#br0" timeOffset="6270.9627">3081 13699,'0'0,"0"0,0 0,0 0,0 0,0 0,0 0,0 0,0 0,78-10,-1 1,1-1,19-9,0 0,29-10,0 0,-20 10,11-10,18 0,20 1,-38-1,9 9,38 1,-9-10,-29 10,10-10,58 1,-59-1,1 0,29-9,-10 18,-29 1,0-10,19 0,-29 1,-19-1,10 10,-30-1,1 11,-10-1,-10-9,0 9,-19 10,-20 0</inkml:trace>
  <inkml:trace contextRef="#ctx0" brushRef="#br0" timeOffset="7039.3381">3304 14199,'0'0,"0"0,0 0,0 0,0 0,0 0,0 0,0 0,0 0,0 0,0 0,0 0,0 0,0 0,0 0,0 0,0 0,0 0,0 0,88 9,-11 1,20-10,29 0,-10-19,10-10,10 0,29-9,-10-1,-10 1,58-1,-48 1,1-1,37 1,-38 0,-9 9,-1-10,29 1,-38-1,9-9,11 0,-31 10,1 0,-9 9,-1 10,0-10,-19 0,-29 10,-20 9,-9-9,-19 9</inkml:trace>
  <inkml:trace contextRef="#ctx0" brushRef="#br0" timeOffset="7701.9309">3333 15082,'0'0,"0"0,0 0,0 0,0 0,0 0,0 0,68 0,0 0,29 0,29-19,-20 0,11 0,-11-10,49 0,-19 0,-10-9,10 9,57-9,-57-1,10 1,9-1,0 1,0-10,0 10,29-11,-49 11,11-10,38 0,-48 10,-1-1,-18 1,38-1,-49 1,-28-1,-1 1,-19 0,-9 9,-20 10</inkml:trace>
  <inkml:trace contextRef="#ctx0" brushRef="#br0" timeOffset="8568.5413">4331 11249,'0'0,"0"0,0 0,0 0,0 0,0 0,0 0,0 0,0 0,0 0,0 0,0 0,0 0,0 0,0 0,0 0,0 0,0 0,0 0,0 0,0 0,0 0,0 0,10 77,0-10,0-18,-1-1,1-10,-10 0,10-9,-10-10,0 1,0-11,0 1,0-1,0 1</inkml:trace>
  <inkml:trace contextRef="#ctx0" brushRef="#br0" timeOffset="9683.8802">4477 11989,'0'0,"0"0,0 0,0 0,0 0,0 0,0 0,0 0,0 0,0 0,0 0,0 0,0 0,0 0,0 0,0 0,0 0,0 0,0 0,0 0,0 0,0 0,0 0,0 0,0 0,0 0,0 0,0 0,0 0,0 0,19 67,-9-9,-20-10,0 0,-9-10,0 1,-1-1,1-9,0 0,9-19,0-1,1 1,-1-1,0-9,10 10,0-10,0 0,0 0,0 0,10 0,9 0,10 0,0-10,10 1,0-1,0 1,9-1,1-9,18 9,-9 1,-9-11,-1 11,-9-1,-10 1,-9 9,-1-10,0 0</inkml:trace>
  <inkml:trace contextRef="#ctx0" brushRef="#br0" timeOffset="11015.2435">4593 12758,'0'0,"0"0,0 0,0 0,0 0,0 0,0 0,0 0,0 0,0 0,0 0,0 0,0 0,97-48,-29 19,-20 10,-9 19,0 0,-20 0,1 0,-11 9,1 1,0 9,-10 0,-10 10,-9 0,-11 0,1 9,0-9,0 0,10-10,9-9,0-1,1 1,-1-10,0 0,1 0,9 0,0 0,0 0,19-10,20 1,0-11,9 1,1 10,-11-1,1 0,0 10,-20 0,1 0,-11 0,1 10,-10 0,0 9,-10 10,1-1,-11 1,-19 10,-19-1,-10 0,20-9,0-9,-1-1,20-10,0 1,0 0</inkml:trace>
  <inkml:trace contextRef="#ctx0" brushRef="#br0" timeOffset="11999.9877">4700 13430,'0'0,"0"0,0 0,0 0,0 0,0 0,0 0,0 0,0 0,0 0,0 0,0 0,0 0,0 0,-20 77,20-29,0-10,10 1,0-10,-1-10,11 0,18 0,21-9,-11-10,1-10,-11-9,1 0,0 0,-10-1,-10 1,-9 10,0-1,-10 0,0 1,0-1,0 1,0-1,0 0,0 1,0-1,0 1,0-1,0 0,0 1,0 9,0 0,0 0,0 9,9 20,1 19,9 19,1 10,-11 10,1 9,10 0,-1-19,0 0</inkml:trace>
  <inkml:trace contextRef="#ctx0" brushRef="#br0" timeOffset="12798.9301">5019 14112,'0'0,"0"0,0 0,0 0,0 0,0 0,0 0,0 0,0 0,0 0,0 0,0 0,0 0,0 0,0 0,0 0,0 0,0 0,0 0,49 77,-20-39,0 1,-10-10,1 0,-1-1,1-8,-11-1,1 0,0 0,-10 0,0 1,0-1,0 0,-10 0,0 0,1 1,-1-11,-10 1,1 0,0-1,9 1,-9-1,-1-9,1 0,-20-9,0-1</inkml:trace>
  <inkml:trace contextRef="#ctx0" brushRef="#br0" timeOffset="12986.8264">4942 14122,'0'0,"0"0,0 0,0 0,77-48,1 0,38 9,-9 1,-20 9,-29 0,-9 10</inkml:trace>
  <inkml:trace contextRef="#ctx0" brushRef="#br0" timeOffset="13948.1858">3401 15832,'0'0,"0"0,0 0,0 0,0 0,0 0,0 0,0 0,0 0,0 0,0 0,0 0,0 0,68-19,-10 9,20-9,-1 0,1-1,-10 1,9 0,1 0,9-10,29 0,-9 0,-10 0,-1 1,1-1,20 0,-1-9,-19 9,9 0,1 0,29 0,-20 10,-19-10,19 0,0 1,1-11,-1 1,-9 9,-1-10,30 1,-10 0,-29-1,-10 1,0-1,-9 10,9 1,-19-1,-20 10,-9 9,-10 0,-10 1,-9-1,0 1,-10-1,0 0,-10 1,0-1</inkml:trace>
  <inkml:trace contextRef="#ctx0" brushRef="#br0" timeOffset="14722.6813">5514 14727,'0'0,"0"0,0 0,0 0,0 0,0 0,0 0,0 0,0 0,0 0,0 0,0 0,0 0,0 0,-88 19,40 0,9 1,10-1,0 19,-10 1,10-1,10 10,9 10,0-20,10 1,0-1,0-9,10-10,0-9,0-1,-1 1,11 0,9-1,9-9,-8-9,-1-1,-10 0,-9 1,-1-1,-9 1,0-1,0 0,0 1,-9-1,-11 0,-9 1,-10 9,-9 9,0 11,-1 9,1 9,-1 0</inkml:trace>
  <inkml:trace contextRef="#ctx0" brushRef="#br0" timeOffset="15504.3411">3779 16696,'0'0,"0"0,0 0,0 0,0 0,0 0,0 0,0 0,0 0,0 0,0 0,0 0,0 0,97-9,-19-1,-11 1,21-11,28 1,-19-10,-10 10,0-10,10 0,39-9,-20 0,-19-1,10 1,18-1,1 1,-9-1,-20 1,0 9,28 10,11-10,-29 0,-1 1,-9-1,39 0,-39 0,-10 0,-9 0,-11 1,-8-1,-1 0,-10 0,1 10,-11 0,-9 0,0 9,-9 0,-10 1,-1 9,-9-10,0 10,0 0,0 0</inkml:trace>
  <inkml:trace contextRef="#ctx0" brushRef="#br0" timeOffset="16216.2408">4603 15640,'0'0,"0"0,0 0,0 0,0 0,0 0,0 0,97-10,0-9,-20 0,-19-1,0 1,-9-10,-10 10,-1 0,-9 9,-9 1,-1-1,1 1,-11-1,1 0,0 10,-10 0,0 0,0 0,0 0,0 0,0 0,9 10,1 9,0 20,-1-1,1 0,0 10,-1 10,1-10,-10 10,0-1,0-9,0 0,0-9,0-1,0-18,0-1,0 0,0-9,0-10,0 0,0 0</inkml:trace>
  <inkml:trace contextRef="#ctx0" brushRef="#br0" timeOffset="16420.1828">4884 16014,'0'0,"0"0,0 0,0 0,97-38,0-1,67-9,-28 0,-10 0,29 10</inkml:trace>
  <inkml:trace contextRef="#ctx0" brushRef="#br0" timeOffset="34421.9544">853 11691,'0'0,"0"0,0 0,0 0,0 0,0 0,0 0,0 0,0 0,0 0,0 0,9 87,-9-1,10 1,0-10,9 19,-9-20,19 11,-19-20,-1 0,1-9,0-10,-1 0,-9-9,0-1,0 0,0-9,0 0,0-10,0 0,0 1,0-11,0 1,0-1,0-9,0 10,0-10,0 0,0 0,0 0,0-10</inkml:trace>
  <inkml:trace contextRef="#ctx0" brushRef="#br0" timeOffset="35513.5989">959 11442,'0'0,"0"0,0 0,0 0,0 0,0 0,0 0,0 0,0 0,0 0,0 0,0 0,0 0,0 0,117-29,-21 0,-18-10,-20 11,20-11,9 1,0-1,-9 1,-20 9,0 0,-10 0,1-9,-10 9,-1 0,1 10,-10 0,-9 0,-1 9,-9 1,-1-1,-9 10,0 0,0 0,10 0,-10 0,0 0,10 10,-1-1,1 10,0 10,-10 19,0 0,0 10,0 0,0 18,0 1,9-10,1-9,0 0,9 9,1 10,9-10,-10-9,10 19,-10-20,1 1,-10-10,-1 0,1-10,0-9,-1 0,1-10,-10 0,0-9,0 0,0-1,0 1,0-10,0 9,0-9,0 0,0 10,0 0,-10-1,-9 1,-10 9,-20 0,-9 1,-10 8,-9-8,-1-1,1 0,-10 10,9-10,10 0,20-9,-1-1,11 1,9 0,9-10,1 0,-1 0,1 0,9 0,-9 9,9 1,-28 9,-1 0,-10 1,1-1,19 0,0 0,9-9,11-1,-20 1,19-10,0 0,1-10</inkml:trace>
  <inkml:trace contextRef="#ctx0" brushRef="#br0" timeOffset="36571.1421">1017 10173,'0'0,"0"0,0 0,0 0,0 0,0 0,0 0,0 0,0 0,0 0,0 0,0 0,0 0,0 0,0 0,10 77,-10 0,10 0,0 0,-1 9,1-18,0-11,-1 1,-9-10,0-10,0-9,0-10,0 1,0-11,0 1,0-1,0 1,0-10,0 0,0 0,0 0,0 0,-9 0,-1 0,0-10,1-9,-11-19,10-20,-19-9,20-10,-1-9,10-1,0 20,0 9,0 1,0 9,10-1,28-8,-8-1,28 1,-29 9,29-10,-10 10,1 9,19 11,-30 8,21 11,-11-1,-9 10,-1 10,-8-1,-11 1,0 9,-9-9,0 9,-1 10,-9 9,-19 1,-10-1,-10 10,0 0,-9 0,0 0,-11 0,-8 0,-11 10,20-10,-10-10,20-9,9 0,19-10,-18 1</inkml:trace>
  <inkml:trace contextRef="#ctx0" brushRef="#br0" timeOffset="37030.6488">2471 9664,'0'0,"0"0,0 0,0 0,0 0,0 0,0 0,0 0,0 0,-87 39,9 9,10 0,10 0,0 19,10-9,9-1,10 11,9-1,11-10,9-18,0-1,9-9,1-10,10 1,9-1,29 0,0-9,19-10,30-29,48-48</inkml:trace>
  <inkml:trace contextRef="#ctx0" brushRef="#br0" timeOffset="44487.2008">6638 10836,'0'0,"0"0,0 0,0 0,0 0,0 0,0 0,0 0,0 0,0 0,0 0,0 0,0 0,77-29,1 10,-1 0,-9 0,-10 0,0-1,-9 1,9 0,0 0,0 0,10-1,0 1,-10 0,0 0,-19 9,0 1,-20-1,0 0,1 1,-10 9,-1 0,1-10,0 10,-10 0,0-10</inkml:trace>
  <inkml:trace contextRef="#ctx0" brushRef="#br0" timeOffset="45241.1755">6851 10193,'0'0,"0"0,0 0,0 0,0 0,0 0,0 0,0 0,0 0,0 0,0 0,0 0,0 0,0 0,0 0,0 0,0 0,0 0,0 0,-58 77,19-29,0-10,10 0,0-9,0 10,0-11,10-8,-1-1,1 0,-1 0,11-9,-1 0,0-1,1-9,9 10,0-1,0 1,0 0,9-1,11 1,-1 9,10 0,0 0,10 10,0 0,-10 0,10 0,-10-10,0 0,-10 0,10 1,-9-1,-1-10,-9 1,-1 0,1-1,0 1,-1-1,-9-9,10 10,0-10,9 0,1 10,-11-10</inkml:trace>
  <inkml:trace contextRef="#ctx0" brushRef="#br0" timeOffset="46184.6841">7888 10308,'0'0,"0"0,0 0,0 0,0 0,0 0,0 0,0 0,0 0,0 0,0 0,0 0,0 0,0 0,0 0,0 0,0 86,0-9,0-9,0-11,0 1,9-10,-9 0,0 0,0-10,0 1,0-10,0-10,0 0,0 0,0 0,0-9,0 0,0-10,0 9,0-9,0 0,0 0,0 0,0 0,0 0</inkml:trace>
  <inkml:trace contextRef="#ctx0" brushRef="#br0" timeOffset="46964.1308">8421 10606,'0'0,"0"0,0 0,0 0,0 0,0 0,0 0,0 0,0 0,0 0,0 0,0 0,0 0,0 0,0 0,0 0,0 0,0 0,0 0,0 0,0 0,0 0,0 0,0 0,0 0,0 0,0 0,-49 67,20-9,10-20,-1 0,11 1,9-20,0 10,0-10,0 0,0-9,0 0,0-1,9 1,1-1,9 1,1-10,-1 0,10-10,0-9,0 0,-9 0,-11-10,1 0,0 0,0 0,-10 1,0-1,0 0,-10 10,0-10,0 10,1 0,-1-1,0 1,1 10,-1-1,0 0,-9 1,9-1,-9 1,9 9,0 0,1 0,-11 9,1 10</inkml:trace>
  <inkml:trace contextRef="#ctx0" brushRef="#br0" timeOffset="47568.4589">8954 10442,'0'0,"0"0,0 0,0 0,0 0,0 0,0 0,0 0,0 0,0 0,0 0,0 0,0 0,0 0,0 0,-59 77,21-19,9-10,9 10,11-1,9-9,0-9,0-1,9-19,1 1,0-1,-1-10,11 1,-1-10,0 0,11 0,-11-10,10-9,-10 0,-9 0,0 0,-1-1,-9 1,0 0,0 0,0-1,0 1,0 0,-9 0,-1 0,0-1,1 1,-1 10,0-1,1 0,-1 10,-9 0</inkml:trace>
  <inkml:trace contextRef="#ctx0" brushRef="#br0" timeOffset="48071.2603">9554 10375,'0'0,"0"0,0 0,0 0,0 0,0 0,0 0,0 0,0 0,0 0,0 0,0 0,0 0,0 0,0 0,-48 67,9 1,20-11,-1 1,11-20,9 1,0-10,9-10,1 0,9-9,20-1,0-9,19-9,-19-1,0-9,-10 0,-10-10,0 0,-9 0,0 0,0 1,-10-1,-10 0,-10 0,1 10,-20 0,-9-1,-68-8</inkml:trace>
  <inkml:trace contextRef="#ctx0" brushRef="#br0" timeOffset="60466.8036">7481 10423,'0'0,"0"0,0 0,0 0,0 0,0 0,0 0,0 0,0 0,0 0,0 0,0 0,0 0,0 0,0 0,0 0,0 0,0 0,0 0,0 0,0 0,0 0,0 0,0 0,0 0,0 0,0 77,0-38,0-11,0 1,0 0,0-10,0 20,9-1,1 10,0-10,-10 1,0-10,0 0,0-1,0-8,0-11,0 1,0-1,0 1,0 0,-10-1,0 1,1-1,-1 1,0 0,-9 9,0 0,9 0,-10 1,1-1,9 0,1-9,-11 9,1-10,0 1,-1 9,1-9,-1 9,1 0,-10 0,0 1,0-1,-20 0,1 0,9 0,0 1,1-11,9 1,0 0,-1-1,1 1,0-1,0 1,0-10,10 0,-10 10,0-10,9 0,1 0,0 0,-1 0,10 0,1 0,-1 0,0 0,1 0,-1 0,0 0,1 0,9 0,0 9,0 1,0-1</inkml:trace>
  <inkml:trace contextRef="#ctx0" brushRef="#br0" timeOffset="61057.4946">6725 11230,'0'0,"0"0,0 0,0 0,0 0,0 0,0 0,0 0,0 0,0 0,0 0,0 0,0 0,0 0,0 0,0 0,0 0,0 0,0 0,-78 77,30-29,9-10,10-9,10-9,-1-1,1 10,9-1,1-8,9-1,0 10,9-1,1 1,9-10,1 1,-1-1,10 0,0 0,0 1,0-1,0 0,1-9,8 9,1 0,9-9,1 9,-10 0</inkml:trace>
  <inkml:trace contextRef="#ctx0" brushRef="#br0" timeOffset="62434.3436">6861 11413,'0'0,"0"0,0 0,0 0,0 0,0 0,0 0,0 0,0 0,0 0,0 0,0 0,67 0,-18 0,-10 0,-10 0,0 0,0 9,0 1,-10 0,10-1,0 10,0-9,1 9,-1 0,0 1,0-1,-10-10,10 11,-9-11,-1 10,0 1,1-1,-11-10,1 1,0 9,-1-9,1 0,0-1,0 1,-1-1,1 1,-10 0,10-1,-10 1,0-1,0 1,0 0,0 9,0 0,0-9,-10 9,10-10,0 1,-10 0,10-1,0 1,0-1,-9 11,9-11,0 1,0 0,0-1,-10 1,10-1,0 11,-10-11,0 10,1-9,-1 9,0 0,1 1,-1-1,-9 0,-1 0,1 0,-1 1,1-1,0 0,-1 0,1-9,0 9,-1 0,-9 1,0 8,-10 1,-9 0,-1 0,1 0,9-10,0 0,10 0,0 1,0-11,10 1,-1-1,-9 1</inkml:trace>
  <inkml:trace contextRef="#ctx0" brushRef="#br0" timeOffset="62835.8522">7112 12268,'0'0,"0"0,0 0,0 0,0 0,0 0,0 0,0 0,0 0,0 0,0 0,0 0,0 0,-87 77,29-10,10-10,9 1,10 0,0-1,19-9,0-9,10-10,0-1,10-8,29-1,19-10,20 1</inkml:trace>
  <inkml:trace contextRef="#ctx0" brushRef="#br0" timeOffset="63817.3033">7132 12652,'0'0,"0"0,0 0,0 0,0 0,0 0,0 0,0 0,0 0,0 0,0 0,0 0,0 0,77-19,-18 19,-21 0,1 0,-10 0,0 0,10 9,0 1,-10 0,0-1,0 10,0 1,-10-1,1 0,-1 0,-9-9,0-1,-1 11,1-1,0 0,-1 0,-9 1,0-1,0-10,0 11,0-1,-9-10,-1 11,0-1,1 0,-1 0,-10 0,1 1,0-1,-10 0,9-9,-9 9,0 0,0 0,0 1,0-1,-10 0,0 0,10 0,0-9,-10 9,1-9,-1-1,-10 1,11 0,9-1,9 10</inkml:trace>
  <inkml:trace contextRef="#ctx0" brushRef="#br0" timeOffset="64268.2629">7171 13036,'0'0,"0"0,0 0,0 0,0 0,0 0,0 0,0 0,0 0,0 0,-59 96,30-38,10-10,9 0,10 0,0 0,0-10,10-9,0-9,9-11,20-9,58-29,29-28</inkml:trace>
  <inkml:trace contextRef="#ctx0" brushRef="#br0" timeOffset="74283.0064">3198 13747,'0'0,"0"0,0 0,0 0,0 0,0 0,0 0,0 0,0 0,0 0,0 0,0 0,0 0,0 0,-87 10,28-1,1 11,10-1,-1 0,-9 0,0 0,10 10,-1 0,10 9,1 1,-1-1,0 1,0-1,1 1,9-1,-1 0,1 1,0-1,-9 10,8 0,1-9,0-1,0 1,0-1,10 1,-1-1,1 10,0-10,9 10,0 0,1 0,-1 1,0-11,1 0,9 1,0 9,0 0,-10-10,10 1,0 9,-10 0,10 0,0 9,0 1,0 19,0-19,0-10,0-10,0-9,0-10,0 0,0 1,0-1,10 0,0 0,-1 0,1-9,9 9,1 0,9 1,0-1,0 0,0 0,0 0,0-9,0 0,-9-1,-1 1,10 0,0-1,-10 1,11-1,-1 1,0 0,0-1,0 1,10-1,-1 1,11 0,-1-1,-9 1,0-10,-10 0,0 0,10 9,-10-9,-10 0,0 0,1 10,-1-10,10 0,-9 10,9-10,-10 0,1 0,-1 9,0 1,1-1,-1-9,0 10,1-10,-1 0,1 0,-1 0,-19 0</inkml:trace>
  <inkml:trace contextRef="#ctx0" brushRef="#br0" timeOffset="74842.8667">2897 15784,'0'0,"0"0,0 0,0 0,0 0,0 0,0 0,0 0,0 0,0 0,0 0,0 0,0 0,0 0,0 0,88 57,-30-18,0-10,0-1,-10-8,-9-1,-10-10,0 1,-9 0,-1-1,0-9,-9 0,0 0,0 0,-10 0,0 0,0 10,0 0,-20 38,-57 67,-49 77,-49 29</inkml:trace>
  <inkml:trace contextRef="#ctx0" brushRef="#br0" timeOffset="233996.5328">1289 3795,'0'0,"0"0,0 0,0 0,0 0,0 0,0 0,0 0,0 0,0 0,-87 0,28 9,1 1,10 9,-1 0,11 10,-21 0,30 0,-29 9,29 10,-10 0,1 10,-1 19,10-10,19-9,10-1,0-18,10 9,0-10,9 1,10-1,-19-9,19-10,10 0,-10 0,29 1,-10-11,49-9,10-9,-49-11,10 1,-10 0,19-10,1-9,9-1,-9-9,-40 19</inkml:trace>
  <inkml:trace contextRef="#ctx0" brushRef="#br0" timeOffset="235270.5559">1802 3660,'0'0,"0"0,0 0,0 0,0 0,0 0,0 0,0 0,0 0,0 0,0 0,-29 106,20-20,-1-9,0 10,1 9,-1-10,0 1,10-1,0-19,0 10,0-19,0-1,0 20,0-29,0-9,0-1,0-9,0-10,0-9,0-1,0 1,0-10,0 0,0-10,0-9,0-19,10-29,9-39,1-19,-1 10,0 9,1 20,-11 9,1 9,0 1,-1 10,1 9,0-1,0 1,-1 0,11 0,-1 10,-9 9,-1 10,1 0,0 9,-1 0,1 10,0 0,9 20,1-1,9 29,0 10,9 18,-8 1,-1 0,-10 0,-9 0,-1 0,1 0,0-10,-1-19,1-10,0 1,-10-20,0 0,0-9,0-1,0-9,0 0,0 0,0 0,0-9,10-20,-1-19,11-39,-1-18,0-1,1 0,-1 1,-9 18,0 20,-10 9,9 20,-9 9,10 0,-10 10,0 0,10 0,-1 9,1 0,0 1,-1 9,1 0,0 9,9 11,10 18,-9 20,-1 19,-9-1,-1 1,-9 10,10 9,-10-19,0 9,0-9,0-10,0-9,0-10,0-10,10 1,-1-10,1-10,0-10,-10 1</inkml:trace>
  <inkml:trace contextRef="#ctx0" brushRef="#br0" timeOffset="236048.2298">3140 3487,'0'0,"0"0,0 0,0 0,0 0,0 0,0 0,0 0,0 0,-20 67,1 10,-1 0,11 0,-1 0,0-10,1 10,-1-10,10-9,0 19,0-10,0-9,0-10,0 0,0 0,0-10,0 1,0-1,0-9,0-10,0-9,0-1,0 1,0-10,0 0,0 0,0-10,-10 1,1-20,-1-19,-9-58,9 0,10-18,0 18,0 0,10 1,-10 18,9 20,-9 19,10 0,0 9,9 1,0 9,10-9,10-1,19 1,10 9,-10 10,-9 9,-10 10,-1 0,-9 10,-9-1,-1 1,-9 9,-1 10,1 9,-10 10,-10 0,-19 20,0-1,-9 0,-11-9,-9 0,10-1,-1-9,10-9,10-1,10-19,0 0,9-9,0 0</inkml:trace>
  <inkml:trace contextRef="#ctx0" brushRef="#br0" timeOffset="236862.5813">3769 4169,'0'0,"0"0,0 0,0 0,0 0,0 0,0 0,0 0,0 0,0 0,0 0,0 0,97-77,-19 20,-1-1,1 1,9-1,10 10,-29 0,-10 9,10 1,-10 0,-10 9,-9 0,0 10,-10-1,-10 1,-9 10,0-1,-1 0,-9 10,10-9,-10 9,0-10,0 1,0-1</inkml:trace>
  <inkml:trace contextRef="#ctx0" brushRef="#br0" timeOffset="237222.6889">4167 3468,'0'0,"0"0,0 0,0 0,0 0,0 0,0 0,0 0,0 0,0 0,0 0,68-10,-10 1,-10-1,-9 10,0-9,-1-1,1 0,-10 10,-9 0,-1 0,0 0,-9 0,0 0,-1 0,1 0,-10 0,10 20,0 18,-10 20,-10 18,-19 21,0-1,-20-10,-19 20</inkml:trace>
  <inkml:trace contextRef="#ctx0" brushRef="#br0" timeOffset="238783.5603">882 6753,'0'0,"0"0,0 0,0 0,0 0,0 0,0 0,58-105,-10-1,30-28,-1-30,-9 30,-19 9,-20 19,-10 10,1 10,-11 9,11 19,-20 10,0 19,-20 1,11 18,-1 0,-19 10,-10 10,10 9,0 10,9 0,11 9,9 1,29-1,-10-9,20 0,29 9,9 1,30-1,-30-19,-18 0,-1 1,-39-11,1 1,-11-1,1 1,0 0,-10 9,-10 10,-9 9,-11-9,-8 9,-1-9,10-10,0 1,0-1,19-10,-19 1,19 0,1-10,-1 0</inkml:trace>
  <inkml:trace contextRef="#ctx0" brushRef="#br0" timeOffset="240411.37">1977 5370,'0'0,"0"0,0 0,0 0,0 0,0 0,0 0,0 0,0 0,0 0,0 0,0 0,0 0,0 0,-10 87,0-30,10 1,10-10,0-10,-1 1,11-10,-1-10,10 0,20 0,-1-9,-9-1,0-9,-10-9,-10-1,1-9,-1 0,0-20,10-18,-9-11,-1 1,-9 0,-10 19,0 0,0 9,0 11,-10 8,10 1,0 10,0-1,0 0,0 1,0-1,0 10,0 0,0 10,0 9,0 29,10 0,0 10,-1-10,1-10,0-9,-1-10,1-9,0-1,9 1,0-10,1 0,-1-10,1-9,-1-10,10-19,0-19,-10-19,-9-1,-10 20,0 9,-10 10,1 10,-1 9,0 10,1 0,-1 9,0 0,10 1,0-1,0 1,0-1,0 0,0 10,0 0,0 20,10 28,9 9,10 20,10-10,-10 29,0-19,-9 0,-11-10,1-9,-10-10,-10 0,-9 0,0-9,-1-11,1-8,0-11,9 1,0-10,0 0,1 0,-1-10,0 1,10-11,0 1,10-10,9-9,11-1,-1 1,0 0,9-1,1 1,0 9,0 0,-1 10,-8 9,-1 1,-10 9,0 0,1 9,-1 1,-9 0,0 9,-1 0,-9 0,0 0,0 1,-9-1,-1 0,-10 0,1 0,0 1,-1-11,1 1,9-1,-9 1,-1 0,11-10,-11 9,11-9</inkml:trace>
  <inkml:trace contextRef="#ctx0" brushRef="#br0" timeOffset="240643.7143">3750 4890,'0'0,"0"0,0 0,0 0,0 0,0 0</inkml:trace>
  <inkml:trace contextRef="#ctx0" brushRef="#br0" timeOffset="240774.3984">3653 5495,'0'0,"0"0,0 0,0 0,0 0</inkml:trace>
  <inkml:trace contextRef="#ctx0" brushRef="#br0" timeOffset="241544.5668">4089 4448,'0'0,"0"0,0 0,0 0,0 0,0 0,0 0,0 0,0 0,0 0,0 0,0 96,0-19,0-10,10 10,-10-10,0-19,0-9,0-11,0-8,0-1,0-10,0 1,0 0,0-1,0 1,0-10,0 9,0-9,0 0</inkml:trace>
  <inkml:trace contextRef="#ctx0" brushRef="#br0" timeOffset="241703.2374">4050 4198,'0'0,"0"0,0 0,0 0,0 0,0 0,0 0</inkml:trace>
  <inkml:trace contextRef="#ctx0" brushRef="#br0" timeOffset="243599.5252">4525 4419,'0'0,"0"0,0 0,0 0,0 0,0 0,0 0,0 0,0 0,0 0,0 0,0 0,0 0,0 0,0 0,0 0,0 0,0 0,0 0,-29 96,10-29,-1-19,11 0,-1 0,0-9,1-10,9-10,-10 0,10-9,0-1,0 1,0-10,0 0,0 0,0-10,0-9,0-10,0-9,10-1,-1 1,1 9,0 0,-1 1,1 8,0 1,-10 0,9 0,-9 9,10 1,0-1,0 10,9 10,0 9,1 10,9 9,0 10,0-10,0 1,10-1,-1-9,1-10,0 1,9-20,-9 0,0-10,0-9,0-10,-1-10,-9-9,10-9,0-30,-10-18,-19 9,-1-10,-9 19,0 1,0 19,-9 0,-1 9,0 10,1 19,-1 0,0 0,0 10,1 0,-1 0,0 9,1 1,-1-1,0 0,1 10,-1 10,-9 19,-10 28,9 20,10 0,1 0,9 9,0 1,9 9,11 0,-10-19,9 0,10 0,0-20,10 1,0-10,-10-10,9-9,11-10,-1 1,1-20,-11 0,1-10,0-9,0-20,0 1,-10-10,9-19,-9-20,-9 29,-11-9,1 10,-10 9,0 19,0 0,0 10,0 0,0 9,0 0,0 1,0-1,0 10,-10 0,10 0,0 19,0 10,0 10,0-1,10 0,0 1,0-10,-1-1,11-8,18-1,1 0,0-9,0-10,-10-20,0 1,0-19,0-10,0-10,0-19,0 10,-9 9,-11 10,1 10,-10 9,0 10,0 9,0 1,0-1,0 1,0 9,0 0,0 9,10 10,-1 10,1 10,9-1,1-9,-1-10,1 10,9 0,0-10,0 0,9 0,-8-9,-11 0,0-10</inkml:trace>
  <inkml:trace contextRef="#ctx0" brushRef="#br0" timeOffset="243833.7147">5213 4285,'0'0,"0"0,0 0,0 0,0 0,0 0,107-39,-10 10,-20 1,10-11,20-9,-20-19</inkml:trace>
  <inkml:trace contextRef="#ctx0" brushRef="#br0" timeOffset="246530.3951">6696 3756,'0'0,"0"0,0 0,0 0,0 0,0 0,0 0,0 0,0 0,0 0,0 0,0 0,0 0,0 0,0 0,0 77,0-19,0-10,0 0,0 0,0-10,0-9,0-10,0 0,0-9,0 0,0-1,0-9,0 0,0 0,0 0,0 0,0-9,0-1,0-28,0-20,0-9,0 0,10-1,-10 20,9 0,1 10,-10 9,0 0,0 10,10 0,-1-1,1 11,0-1,9 10,0 0,-9 10,9 9,11 20,-1 9,0 0,-10 9,0-9,11 10,-11-20,0 10,1-9,-1-10,0-10,1 0,-1-9,1-1,9-9,0-9,0-11,0 1,-10-10,10-19,0 0,-9 0,-11 0,1 0,0 10,-10 9,0 0,0 10,-10 0,0 9,1 1,-1 9,-9 0,-1 9,1 10,-10 20,0 18,9 1,1 0,9-1,10-18,0-1,0-9,0 0,0-20,0 1,0 0,0-10,10 0,0-10,9-9,0-10,1-19,-1 0,1 10,-11-11,1 21,-10-1,0 10,0-1,0 11,0-1,0 1,0-1,0 0,0 1,0 9,0 0,10 9,9 20,0 10,1-1,9 0,0 1,0-10,10-10,-10 0,0-9,0-10,-10 0,10-19,-9-1,9-18,-10-1,1 1,-1-10,0 0,1 0,-11-10,-9 10,0 0,-9-9,-1-11,0 1,-9 0,0 9,-1 10,11 10,-11 9,11 10,-1 9,0 1,0-1,1 0,-1 1,0 9,1 0,-11 19,11 10,-1 28,10 20,0 0,0 10,19 9,-9 0,0-10,9-9,0-10,-9-9,0-20,0 1,-1-20,1 0,0-9,-1-1,11 1,-1-10,10-10,10-18,-10-11,10-19,-1-18,1-20,-10-10,-9 0,-11 10,-9 19,0 10,0 0,-9 19,-1 9,0 11,1 8,-1 1,0 9,1 1,-1-1,10 1,0-1,0 0,0 10,0 0,0 20,0 18,10 20,-1 19,11 19,-1-19,10 19,10 0,-10-20,0-8,0-11,0 1,-10-20,1 1,-10-20,-1 0,1-9,0 0,-1-10,11 0,-1-20,-9 1,9-19,0-10,-9 0,0 0,-10 19,0 0,0 10,0 9,0 0,0 1,0-1,0 1,0-1,0 0,0 10,0 0,0 10,10 9,-1 0,20 20,0-10,10 0,0-10,9 0,1-9,-10-10,9-10,-9-9,0-10,-1 0,1-9,-10-1,0 1,-9-1,-11 11,1 8,-10 1,0 0,0 9,0 1,0-1,0 1,0-1,0 0,0 10,-10 0,1 0,9 0,0 20,0 18,9 20,11 18,18 11,1-1,0 1,-10 9,0 0,-10-29,-9-9,-10 9,0-19,-10-9,1-20,-1 0,0 0,1-9,-1-10,-9-10,-20-76,10-183,68-87</inkml:trace>
  <inkml:trace contextRef="#ctx0" brushRef="#br0" timeOffset="247830.7585">1279 7176,'0'0,"0"0,0 0,0 0,0 0,0 0,0 0,-77-67,28 19,20 19,19 10,-19 9,20 1,-1-1,0 0,1 10,9 0,0 10,9 28,20 20,10 9,0 29,0 0,-10 1,0-11,-10-9,0 0,-9-20,0 1,-10-10,0-10,0-9,0-10,0-9,0 0,0-1,0-9,0 0,0-9,0-11,0-18,0-20,10 1,-1-10,11-1,-11 11,11 9,-1 0,20 9,-10 1,29-1,0 10,0 10,-9 10,-1-1,1 10,-1 0,-9 10,-10-1,-10 1,1 9,-11 0,11 20,-11 18,-9 20,-9-19,-11-10,1 0,-10-10,0 1,9-10,-9-10,10-10,-10 1,0 0,0-1,9-9</inkml:trace>
  <inkml:trace contextRef="#ctx0" brushRef="#br0" timeOffset="248977.0322">2248 6898,'0'0,"0"0,0 0,0 0,0 0,0 0,0 0,0 0,0 0,0 0,0 0,0 0,0 0,19 96,1-20,-10-18,9 0,0-10,1-10,-11 1,1-20,0-10,-1 1,1 0,10-10,-1-10,0 0,-9-9,9-10,1-19,-1-9,-9-20,-10 10,0 19,0 9,0 10,0 10,0 0,0 9,0 1,0-1,0 1,0 9,0 9,9 30,1 9,0 28,19 1,0-9,10-1,0-10,-10-18,0-10,0-10,0 0,-10-9,10-10,0-10,0-19,0-9,20-49,-10-28,-10-19,-20-1,1 10,-10 29,0 10,0 18,0 11,-10 9,1 9,-1 1,0 9,1 0,-1 10,0 0,1 0,-1 9,0 0,1 1,-1-1,10 1,0 9,0 0,0 0,0 9,0 20,10 10,-1 9,11 9,9 1,0 9,0-9,0-1,10 1,-1 0,1-10,-10 0,0 0,0-10,-9 1,-1-11,1 1,-11-10,1 1,0-11,-1 1,1-1,0-9,-1 0,11 0,-1-9,-9-10</inkml:trace>
  <inkml:trace contextRef="#ctx0" brushRef="#br0" timeOffset="249184.4729">3043 6859,'0'0,"0"0,0 0,0 0,0 0,77-86,1 9,-10 0,-10 10</inkml:trace>
  <inkml:trace contextRef="#ctx0" brushRef="#br0" timeOffset="250184.8782">4060 5630,'0'0,"0"0,0 0,0 0,0 0,0 0,0 0,0 0,0 0,0 0,0 0,0 0,0 0,0 0,0 0,0 0,0 76,0 1,10-10,0 10,-1-19,1 9,0 0,-1-9,1 0,9 9,-9-19,0-10,-1-9,1-10,-10-9,0 0,0-1,0-9,0 0,0 0,0 0,0-9,0-20,0-38,0-29,0-1,0 21,0 8,0 11,0 9,0 9,0 10,0 10,0 0,0 9,0 1,19-10,1 9,19 0,-1 10,-9 10,-9 0,-1 9,1 0,9 29,0 0,-10 10,0-10,1 0,-1-10,1 1,-1-1,0-9,10-10,-9-9</inkml:trace>
  <inkml:trace contextRef="#ctx0" brushRef="#br0" timeOffset="251051.785">5010 5726,'0'0,"0"0,0 0,0 0,0 0,0 0,0 0,0 0,0 0,0 0,0 0,-68 96,19-20,20-8,10-11,0-9,9 0,10-9,0-1,10-9,-1-10,1-9,9 0,1-10,-1 0,1-10,-1-9,0 0,-9-1,0 1,-1-19,1-1,0 1,-10-1,0 11,-10-1,0 10,1 9,-11-9,1 9,-10 0,0 1,0-1,9 1,11 9,-1 0,0 0,1 0,9 0,0-10,19 0,20-9,-1-10,1 1,0-11,0 1,0-10,9-20,-9 1,-10 0,0 0,-10-1,-9 11,0 9,-10 19,0 0,0 0,-10 10,0 0,1 9,-1 1,0-1,0 0,1 1,-1 9,0 0,1 0,-1 9,0 11,1 18,9 10,0 19,19 29,0 1,1-21,-1 1,1 0,-1-29,0 0,10 10,-9-10,-1-10,1-9,-11 0,1-10,0-9,-1-1,1 1,0-10,-10-10</inkml:trace>
  <inkml:trace contextRef="#ctx0" brushRef="#br0" timeOffset="251233.7272">5049 5697,'0'0,"0"0,0 0,0 0,0 0,0 0,0 0,155-154,-20 29,-19 10,1 0,9 9</inkml:trace>
  <inkml:trace contextRef="#ctx0" brushRef="#br0" timeOffset="252280.9555">6134 5985,'0'0,"0"0,0 0,0 0,0 0,0 0,0 0,0 0,0 0,0 0,0 0,0 0,9-87,1 1,0 19,0-10,-1 10,1-1,0 11,-10 9,0 0,0 9,0 10,0 1,-10 8,0 1,1 10,-1-1,0 0,0 1,10-1,0 1,0 9,0 0,0 9,20 10,19 10,9 10,10 9,0-10,-19-9,0-10,-20 0,1-9,-11 0,1-1,0 1,-10-1,0 11,-10 8,-9 1,-1 0,-9 0,0-10,0 0,0 1,0-1,10-10,-1-9</inkml:trace>
  <inkml:trace contextRef="#ctx0" brushRef="#br0" timeOffset="252699.5738">6502 4429,'0'0,"0"0,0 0,0 0,0 0,0 0,0 0,0 0,0 0,19 96,-9-19,-10 9,10 1,-1-1,1-9,0 0,0 0,-1-10,1-10,0 1,9-10,0-9,1-11,-1 1,1-10,-1-9,10 0,10-20,-1-9,1-10,-10-9,0-30,-9-28</inkml:trace>
  <inkml:trace contextRef="#ctx0" brushRef="#br0" timeOffset="253685.2079">6454 5303,'0'0,"0"0,0 0,0 0,0 0,0 0,0 0,0 0,0 0,87-67,-29 19,0 0,-9 9,-1 1,10-10,-9 9,-11 10,1 1,-10-1,-9 10,-1-1,-9 11,-1-1,1 1,-10 9,0 0,0 0,-10 0,1 19,-20 19,-1 10,1 10,0 19,0 0,10-10,9 10,0-20,10-9,0-9,0-1,0-19,10 1,0-11,0 1,19-1,9-9,-9-9,1-1,-1-9,-10 0,0 0,-9-1,0 1,-1 0,1-10,-10 0,0-9,-19-10,-10 0,0 0,0 9,9 11,1-1,-1 9,1 1,0 10,9-1,0 0,1 1,-1-1,0 1,0-1,10 0,0-9,10 0,29-19,19-1,10 1,-10 9,0 10,20 9,-1 20,-9 9,19 10,-38 0,-11-1,1 1,-10 10,-9-11,-1 1,-9 10,-1-1,-9 1,-9-11,-11-8,1-1,0-10,-1-9,1 0,-1 0,1-9,0-1,-1-9,1-19,9-11,1 1,-1-9,10 9,0 0,10 0,-1 0,11 0,9-39</inkml:trace>
  <inkml:trace contextRef="#ctx0" brushRef="#br0" timeOffset="254831.8984">7985 4755,'0'0,"0"0,0 0,0 0,0 0,0 0,0 0,0 0,0 0,0 0,0 0,0 0,0-86,-10 38,0 19,1 10,-1 0,0 9,0 0,-9 10,0 10,-1 0,-9 18,0 11,10 9,9-10,0 10,1-9,9-1,0 1,0-11,9-8,1-1,0 0,-1-9,1-1,0 1,0-1,-1 1,11 0,-1-10,0 0,10 0,-9 0,-1-10,1 0,-11 1,11-10,-1-1,0-8,1-1,9-10,0-9,-10 0,1 10,-11 9,1 0,0 10,-1 0,1 0,-10-1,0 1,0 0,0 0,10 0,-10 9,0 0,0 1,10-11,-1 11,-9-1,0 1,0-1,0 0,0 1,0-1,0 1,0-1,0 0,0 1,0 9,0 0,0 0,0 0,0 0,0 0,0 0,0 0,0 0,0 0,0 0,0 0,0 0,0 0,0 0,10 9,9 11,10 8,10 1,-10 0,10 0,0 0,-10 0,0-1,-10-8,-9-11,0 1,-1-1,-9-9,0 0,-9 10,-11 0,1 9,-20 0,-9 10,-11 0</inkml:trace>
  <inkml:trace contextRef="#ctx0" brushRef="#br0" timeOffset="256310.7016">2461 7906,'0'0,"0"0,0 0,0 0,0 0,0 0,0 0,0 0,0 0,0 0,0 0,0 0,0 0,0 0,20 96,-1 0,0 0,1-9,-1-10,10 0,0-10,0-9,-9-10,9-10,-10-9,-9 0,0-10,-1-10,-9 1,0 0,0-10,0 0,0-10</inkml:trace>
  <inkml:trace contextRef="#ctx0" brushRef="#br0" timeOffset="257466.9078">2035 8704,'0'0,"0"0,0 0,0 0,0 0,87 0,-9-10,-1-9,1-10,-1-9,20-10,0-20,-19-9,-1-9,-9-20,-10 1,-10 18,-9 1,-10 18,-9 1,-11 19,-9 0,0 0,0 19,-9 0,-1 10,0 0,1 0,-1 9,0 1,1-1,-1 0,0 1,0-1,1 10,-1 0,0 0,1 0,-1 0,0 0,10 10,0 28,10 10,9 10,1 0,9 18,-10-8,1-11,-1 11,0-20,-9 0,0-10,-1 0,-9-9,0-10,0-9,0 0,0-1,0-9,0 0,0 0,0-9,0-11,10-28,0-28,9-30,1-9,-1 9,-9 48,-1 10,1 19,0 1,-1 8,1 1,19 0,0 19,0 0,-9 19,9 10,0 9,0 1,10 9,-10 0,0 0,0-10,0 1,0-10,10-1,0 1,9-9,0-11,1-9,-10-9,-1-11,-9-9,1-9,-1-10,0-29,0-19,-20 0,1 19,-10 29,0 10,0 9,0 10,0 9,0 0,-10 1,1 9,-1 9,0 20,1 19,9 10,0 19,0-10,9-9,1-10,0-10,-1-9,11-10,-10-9,19-1,19 1,10-20,10-9,-20-10,1-9,-10-10,9 0</inkml:trace>
  <inkml:trace contextRef="#ctx0" brushRef="#br0" timeOffset="258415.002">4651 6734,'0'0,"0"0,0 0,0 0,0 0,0 0,0 0,0 0,0 0,0 0,87 39,-19-1,-10 10,-9 0,-10 0,-1 10,-9-20,-9 1,-10-20,-1 0,1 0,-10-9,0 0,0-1,-10-9,1 0,-1 0,0 0,0 0,1-9,-1-1,0 0,1 1,9-10,0-10,0 0,9-10,1 1,9-10,11 0,-11 0,0 0,1 9,-1-9,0 10,1 0,-11 9,1 0,0 0,-10 10,0 0,0 9,0 0,0 1,0-1,-10 10,0 0,1 19,-1 20,0 19,1-1,9 1,0-10,9-10,1 1,0-20,-1 0,1-9,10 9,18-9,1-1,10-9,-11-9,1-11,-10 1,-10 0,1-10,-1-9</inkml:trace>
  <inkml:trace contextRef="#ctx0" brushRef="#br0" timeOffset="259127.0635">5581 6984,'0'0,"0"0,0 0,0 0,0 0,0 0,0 0,0 0,0 0,0 0,0 0,0 0,0 0,0 0,0 0,0 0,0 0,0-106,0 49,0-1,10 10,-10 0,10 0,0 19,-1 0,1 10,0 0,-1 0,1-1,0 1,9 0,0 0,10 9,-9 10,-1 0,10 10,-9-1,-11 1,11 9,-11 0,1 1,-10 9,0-10,0 0,-10 0,1-9,-1-1,0 1,1-10,-1 0,0 0,10 0,0 0,0 0,0 0,0 0,0 0,0 0,0-10,0 1,10-1,9-9,10 0,1 9,-1 1,0 9,-10 0,0 0,11 9,-11-9,0 0,-9 0,0 0,-1 0,1 0,0 0,-10 0,0 0,0 0,0 0,0 0,0 0</inkml:trace>
  <inkml:trace contextRef="#ctx0" brushRef="#br0" timeOffset="260716.0446">6289 6225,'0'0,"0"0,0 0,0 0,0 0,0 0,0 0,0 0,0 0,0 0,0 0,0 0,0 0,0 0,0 0,19 96,1-29,-1-9,0-20,1 1,-1-10,0-10,1 0,9-9,-10-10,1 0,-11-10,1-9,0 0,-1-10,1 0,0-9,0-1,-10 1,0-1,0 11,-10-1,0 0,0 10,1 0,-1-1,0 11,1-1,-1 0,0 1,10-1,0 10,10 19,9 20,10 19,1 9,8 10,-9-20,0-9,1-9,-11-20,0 0,10-9,10-1,0-9,-10-9,0-10,-10-1,1 1,-11-10,11-19,-20-19,0-19,-10 9,-9 9,-1 11,1 9,0 0,-1 9,1 11,9 8,0 1,1 9,-1 1,0-1,1 1,9 9,0 9,0 10,0 20,9 9,1 0,9 0,1 0,9 0,0-9,0-11,10 1,0-10,-10 1,0-11,-10-9,0 0,1-9,-1-1,1-9,-1 0,-9-1,-1-8,1-30,0-29,-10 11,-10-11,0 20,1 19,-1 0,0 9,1 11,-1-1,0 10,1 9,9 0,0 1,0-1,0 10,0 0,0 10,9 38,11 19,-1 10,10 19,-10-19,1-10,-1-9,1-10,-1-10,0 1,-9-20,9 0,1 0,-1 0,10-9,10-10,-10-19,0-29</inkml:trace>
  <inkml:trace contextRef="#ctx0" brushRef="#br0" timeOffset="260918.2511">7171 6264,'0'0,"0"0,0 0,77-116,30-9,48-57,0 9,58-38,-29 18,58 1</inkml:trace>
  <inkml:trace contextRef="#ctx0" brushRef="#br0" timeOffset="267866.2728">4942 3468,'0'0,"0"0,0 0,0 0,0 0,0 0,0 0,0 0,0 0,0 0,0 0,0 0,0 0,0 0,0 0,0 0,-29-106,9 20,20 9,0 0,10 10,0 0,9-1,10-18,0 9,0 0,10 10,0 0,-10 19,10 0,0 0,-1 0,1 9,0 10,0 1,-10 8,-10 1,0 10,1-11,-1 11,-9-1,0 0,-1 1,1-1</inkml:trace>
  <inkml:trace contextRef="#ctx0" brushRef="#br0" timeOffset="268330.9745">5107 1979,'0'0,"0"0,0 0,0 0,0 0,0 0,0 0,0 0,97-19,-1 9,-18 1,-10-1,-10-9,-10 9,-9 1,-10-1,-9 10,-1 0,-9 0,-1 0,1 19,0 10,-10 19,0 38,-20 1,-9 9,0-10,0 1,0-10,0 0,0-10,10 0,-1-19,10 0</inkml:trace>
  <inkml:trace contextRef="#ctx0" brushRef="#br0" timeOffset="269143.569">6114 1499,'0'0,"0"0,0 0,0 0,0 0,0 0,0 0,0 0,0 0,0 0,0 0,0 0,20-106,-11 39,-9 9,0 10,-9 10,-1-1,-9 10,-1 10,1 0,0 0,-1 9,1 1,-1-1,1 0,0 10,9 0,0 0,1 10,-1 0,0 18,10 11,20 18,9 1,0 19,10 19,-1-19,-9 0,0 0,-9-20,-1 1,1-10,-1 0,-9 0,-1-10,1-9,0-10,-10 1,0-11,0 1,0-1,0-9,0 0,0 0,0 0,0 0,0 0,0 0,0 0,0 0</inkml:trace>
  <inkml:trace contextRef="#ctx0" brushRef="#br0" timeOffset="269431.892">5736 2017,'0'0,"0"0,0 0,0 0,0 0,0 0,97-96,-19 19,-1 1,-9 8,-10 1,20 0,-1 0,-18 9,-1 10,-20 10,-8 9,-11 0,0 10</inkml:trace>
  <inkml:trace contextRef="#ctx0" brushRef="#br0" timeOffset="270822.0176">6483 586,'0'0,"0"0,0 0,0 0,0 0,0 0,0 0,0 0,0 0,0 0,0 0,19 77,0-20,1 11,9 9,0 9,0-9,0 19,0-10,0 1,0-10,0 0,-9-20,-11-9,1-9,0-1,-1-19,-9 1,0-1,0-10,0 1,0 0,0-10,0 0,0 0,0 0,0 0,0 0,0 0,0 0,0 0</inkml:trace>
  <inkml:trace contextRef="#ctx0" brushRef="#br0" timeOffset="273004.9936">7277 1345,'0'0,"0"0,0 0,0 0,0 0,0 0,0 0,0 0,0 0,0 0,0 0,0 0,0 0,0 0,0 0,0 0,0 0,0-96,0 29,0 19,-9 0,-1 0,0 9,0 1,1 9,-1 10,0 9,1-9,-1 9,0 1,-9 9,0 0,-11 9,1 20,0-10,10 29,0 0,9 10,10 9,19 0,1 1,-1-11,0-18,1-1,-1-9,-9-19,0-1,-1 1,1-1,9-9,-9 0,0-9,-1-10,1-1,0-8,-1-1,1-10,0 1,-10 9,0 10,0 0,0-1,0 11,0-1,0 1,0-1,0 0,0 1,0 9,0 0,0 9,10 11,-1-1,1 0,0 0,-1-9,1-1,9 1,1 0,-1-1,10-9,0 0,0-9,-9-11,-1 1,0-10,1-9,-1 0,1-10,-1 0,-9-1,-10 11,0 0,0 9,-10 0,0 10,1 0,-1 9,0-9,1 9,-1 1,0-1,0 10,1 0,-1 0,-9 10,-1 28,11 10,9 10,0-10,9-10,1 1,0-11,-1-8,1-1,0-10,9 1,1 0,-1-1,-9-9,9 0,-9-9,-1-1,1-9,0 0,-1-20,1-9,0 10,-10-1,0 20,0-10,0 10,0 0,0 9,0 1,0-1,0 10,0-19,0 9,0 10,0 0,0 0,0 0,0 0,10 29,9-10,0 20,1 9,9 0,0 9,0 1,0 19,-10-10,-9 10,0-10,-1-9,1-1,0-9,-10 0,0-9,0-1,0-18,0-1,0 0,0-9,0-1,0 1,-10-1,10-9,0 0,-10 0,1 0,-1 0,0-9,1-1,-1 1,0-11,-9-8,9-1,0 0,1-10,-1-9,10 0,0 0,10-19,-1 0,11 0,-1-1,1 1,-11 10,1 8,0 11,-1 9,-9 10,0 0,0 9,0 1,0-1,-9 10,9-19,-10 9,10 10,0 0,0 0,0 0,0 0,0 0,19 10,30 9,19 0,-10-9,0 9,-19-19,-1 10,1-1,-10 1,0-10,-9 0,-11 0,1 9,0 11,-10-1,0 10,-10 0,0 9,-9-9,9 0,-9-10,0 0,-1-9,1-1</inkml:trace>
  <inkml:trace contextRef="#ctx0" brushRef="#br0" timeOffset="273902.8256">8653 874,'0'0,"0"0,0 0,0 0,0 0,0 0,0 0,0 0,0 0,0 0,0 0,0 0,0 0,0 0,0 0,0 0,0 0,0 0,0 0,0 0,0 0,0 0,58 67,-19-28,-10-10,-9-10,-11-9,1-1,0 1,-1-1,-9-9,0 0,10 10,-10-10,0 0,0 0,0 0,0 0,0 0,10 0,-1 0,1-10,9-18,30-30,38-48,39-48,10-9,77-221</inkml:trace>
  <inkml:trace contextRef="#ctx1" brushRef="#br0">13406 15293,'17'18,"-17"-1,0 1,18-18,-18 17,0 1,17-18,-17 18,0-1,18 1,0 0,-1-1,1 1,0 0,-18-1,17-17,1 18,-18-1,18 1,-1-18,1 0,-1 0,1 0,53 0,17 0,0 0,36 0,-1-18,-52 1,-19 17,1-18,-35 18,17 0,-17 0,0 0,-1 0</inkml:trace>
  <inkml:trace contextRef="#ctx1" brushRef="#br0" timeOffset="1558.9839">14235 15381,'17'0,"1"0,-18 18,35-18,-17 17,-1-17,1 18,0-18,-18 18,17-18,1 0,-18 17,18-17,-1 18,1-18,0 18,-1-18,-17 17,0 1,0-1,0 1,0 0,0-1,0 1,-17 17,-1-17,0 0,-17 17,17-17,-17-1,17 18,1-35,17 18,-18-18,0 0,18 18,-17-18,17 17,-18-17</inkml:trace>
  <inkml:trace contextRef="#ctx1" brushRef="#br0" timeOffset="3906.4331">14764 15293,'-18'0,"0"0,1 0,-18 0,17 0,0 0,1 0,17 18,-18-18,18 17,0 1,0-1,0 1,0 0,0-1,0 1,18-18,-1 0,19 0,-19 18,1-18,-1 17,1-17,0 0,-1 0,-17 18,18-18,-18 18,0-1,0 1,0-1,0 1,0 0,0-1,0 1,-18 0,1-18,-1 0,0 17,1-17,-1 0,1 0,-1 0,0 0,1 0</inkml:trace>
  <inkml:trace contextRef="#ctx1" brushRef="#br0" timeOffset="6167.0637">14887 15275,'0'18,"0"0,0-1,0 1,0-1,0 1,0 0,0-1,0 1,0 0,0-1,0 1,0 0,0-1,0 1,0-1,0 1,0 0,0-1,18-17,-1 18,1-18,-18 18,18-18,-1 0,1 0,0 0,-1 0,1 0,0 0,-1 0,-17-18,0 0,0-17,0 17,0-17,0 18,0-19,0 1,0 17,0-17,0 0,0 17,0 1,0-1</inkml:trace>
  <inkml:trace contextRef="#ctx1" brushRef="#br0" timeOffset="7519.4336">15134 15293,'0'18,"0"-1,0 1,0-1,0 1,0 17,0-17,0 17,0-17,0 0,0-1,0 1,18-1,-18 1,0 0,0-1,0 1,0 0,0-1</inkml:trace>
  <inkml:trace contextRef="#ctx1" brushRef="#br0" timeOffset="10235.932">15169 15328,'0'-17,"0"-1,0 0,36 18,-19-17,1 17,0 0,17 0,-35-18,18 18,-1 0,1 0,-1 0,1 0,0 0,-1 0,-17 18,0-1,0 1,0 0,0-1,0 1,0-1,-17-17,17 18,0 0,-18-1,0-17,1 0,17 18,-18 0,1-18,17 17,-18-17,0 0,1 0,17 18,17-18,1 0,17 0,-17 0,-1 0,1 0,0 0,-18 18,17-18,-17 17,0 1,0-1,0 19,0-19,0 1,-17 0,-1-1,18 1,-18-18,1 0,-1 18,1-1,-1-17,-17 18,17-18,0 0,1 0,-1 0,0 0</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5T06:15:02.4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17057 11642,'0'17,"0"1,0 0,35-18,-17 0,17 0,18 0,0 17,0-17,17 0,-17 18,-18-18,36 0,-36 0,1 0,17 0,-18 0,-18 17,19-17,-1 0,0 18,-17-18,35 0,-36 0,19 18,-19-18,19 0,-1 0,-17 17,17-17,18 0,-36 18,19-18,-19 0,19 0,-1 0,-17 0,17 0,0 18,0-18,1 17,-19-17,1 0,0 18,17-18,0 0,-17 0,17 0,-17 0,-1 0,1 18,0-18,17 0,0 0,18 0,-18 0,1 0,-19 0,19 17,-19-17,36 18,-18 0,18-1,-17 1,16-18,-16 17,-1-17,18 18,-18 0,18-1,-18-17,-17 18,0-18,-1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5T06:15:15.3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10283 14340,'18'0,"0"0,17 0,-17 0,35-17,-36 17,18 0,18-18,-35 18,35 0,0 0,-18 0,18 0,-18-18,-17 18,17 0,-17 0,0 0,-1 0,1 0,17 0,0 0,1 0,17 0,-1 0,-34 0,35 0,-35 0,-1 0,19 0,17 0,-36 0,71 0,-70 0,0 0,-1 0,1 0,0 0,-1 0,-17-17,0-1,-17 18,-1-17,-35 17,18 0,-18 0,18 0,-36 0,-35 0,71 0,17 0,-17 0,0 0,17 0,-17 0,17 0,-17 0,-18 0,35 0,-17 0,17 0,1 0,-1 0,0 0,-17 0,0 17,17-17,1 0,-1 0,0 0,-17 0,17 0,-17 0,17 0,-17 0,0 0,17 0,1 0,-1 0,0-17,1 17,-1-18,-17 0,0 18,17 0,18-17,-18-1,1 0,-1 18,0-17,1-1,17 0,17 18,-17-17,18-1,17 18,1 0,-19 0,1 0,-1 0,1 0,0 0,-1 0,1 0,17-17,-17 17,17 0,-17 0,-1 0,19 0,17-18,-18 18,-35-18,18 18,-1 0,1 0,35 0,-36-17,19 17,-1 0,0 0,-17 0,0 0,-1 0,1 0,-1 0,19 0,17 0,-18-18,-17 18,-1 0,18 0,-17 0,17 0,-17 0,0 0,-1 0,1 0,0 0,-1 0,1 0,0 0,-1 0,1 0,-1 0,1 0,0 0,-1 0,1 0,0 0,-1 0,36 0,-18 0,1-18,-1 18,0 0,-17 0,0 0,-1 0,1 0,-1 0,1 0,0 0,-1 0,1 0,-18 18,0 0,0-1,18-17,-18 18,0 0,0-1,0 1,0-1,0 1,0 0,-18-18,18 17,0 1,-18-18,1 18,-1-1,0 1,-17-18,0 35,-18-17,18-1,-1 1,1-18,0 18,17-1,-35-17,18 0,0 18,17-18,-17 0,17 0,1 18,-1-18,0 0,-17 0,17 0,-17 17,17-17,1 0,-1 18,1-18,-19 0,1 0,17 0,-17 0,17 18,1-18,-1 17,1-17,17 18,-36-18,1 18,0 17,-18 0,18-17,-1-1,19 19,-19-36,19 0,-1 17,-17-17,-18 36,35-36,1 0,-1 0,0 0,1 17,-1-17,-17 0,17 0,0 0,1 0,-1 0,1 0,-1 0,18-17,0-1,0 0,0 1,-18-1,18 0,0 1,0-1,0 0,-17 1,17-1,0 1,0-1,0 0,0 1,0-1,0-17,0 17,0 0,0 1,0-1,0 0,0 1,0-1,0 1,0-1,0 0,17 18,1 0,0 0,-1 0,1 0,-1 0,1 0,0 0,-1 0,1 0,17 0,1-17,-1 17,0-18,-17 18,-1 0,1-18,17 18,18-17,-17 17,16-18,-16 18,-19 0,1 0,0 0,-18-18,17 18,1 0,0 0,-1 0,1 0,-1 0,1 0,0 0,17 0,-17 0,17 0,0 0,-17 0,-1 0,19 0,-19 0,1 0,17 0,-17 0,35 0,17 0,-34 0,-1 0,-17 0,-1 0,1 0,0 0,-1 0,1 0,-1 0,1 0,0 0,-18 18,-36 17,-16-17,-37 35,19-18,-36 0,53 1,35-1,-35-35,18 18,18-1,-36 1,0-18,17 18,19-18,-18 17,17-17,0 0,-17 0,17 0,1 0,-19 0,19 0,-1 0,1 0,-1 0,0 0,18 18,-17-18,17 18,0-1,-18-17,0 18,18-1,-17-17,17 18,-18-18,18 18,-18-18,18 17,-17 1,-1 0,0-18,18 17,-17-17,17 18,-18-18,18 18,18-18,-1 0,1 0,0 0,-1-18,1 18,0-18,-1 18,1 0,0 0,-1-17,1 17,0 0,-1-18,1 0,-1 18,1 0,0 0,-18-17,17 17,19-18,-19 0,1 18,0 0,-1-17,1 17,-18-18,35 18,0-17,-17 17,17 0,-17-18,0 18,-1 0,1-18,-1 18,1 0,0 0,17 0,-17 0,-1 0,1 0,0 0,-1-17,1 17,0 0,-1 0,1 0,17-18,-17 18,-1 0,-17-18,36 18,-19 0,1 0,0 0,17-17,-18 17,1 0,0 0,-18-18,35 18,-17 0,-1-18,19 18,-19 0,1 0,-1 0,1-17,0 17,-54 0,1 0,18 0,-19 0,19 0,-36 0,0 0,0 17,18 1,-18-18,35 18,-52-1,52 1,-17-18,-1 18,1-1,17-17,1 18,-1-18,18 18,-18-18,1 0,-1 0,18 17,-17 1,-1-18,18 17,-18-17,-17 36,35-19,-18-17,1 0,-1 18,18 0,-18-18,18 17,-17-17,17 18,-18 0,1-18,-1 0,18 17,0 1,-18-18,54 0,-19 0,1 0,-1 0,1 0,0 0,-1-18,36 1,0-1,0 18,-35 0,-18-18,17 18,1 0,0-17,17-1,-17 18,-1 0,1-18,0 18,-1 0,1-17,17 17,0-18,-35 0,18 18,0-17,-1 17,1 0,0 0</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5T06:15:28.7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8608 12065,'0'18,"0"-1,0 1,17-18,1 0,17 0,-17 0,17 0,1 0,-19 0,1 0,-1 0,1 0,0 0,-1 0,19 0,-1 0,-17 0,-1 0,1 0,-1 0,1 0,17 0,1 0,17 0,-18 0,0-18,-17 18,-1 0,1-17,17 17,1-18,-1 0,0 18,18-17,18-1,-1-17,1 17,-1 1,1-1,-18 0,17 18,1 0,-1-17,-34 17,52 0,18-18,-36 18,-17 0,-18 0,-17 0,17 0,1 0,-19 0,19 0,-19 0,1 0,17 0,0 0,1 0,-19 0,1 0,0 0,-1 0,1 0,0 0,-1 0,-34 0,-19 0,1 0,0 0,17 0,-17 0,-18 0,18 0,-1 0,-17 0,18-18,-18 18,18-17,17 17,-17 0,0-18,17 18,-17 0,0-18,-18 18,35 0,-17-17,-1 17,1 0,0 0,0 0,-1 0,1 0,17 0,-17 0,0 0,0 0,-36 0,36 0,-18 0,18 0,17 0,-17 0,-1 17,19-17,-19 0,-16 0,34 0,-17 0,17 0,-17 0,-1 0,19 0,-19 0,19 18,-1-18,-17 0,17 0,-17 0,17 0,1 0,-1 0,0 0,1 0,-1 0,1 18,-19 17,19-35,-1 0,18 18,-18-1,1-17,-1 0,-17 18,17-18,1 0,-1 0,0 0,18-18,0 1,36 17,34-36,-35 19,-17 17,17-18,1 18,16-35,72-1,-106 36,-1-17,1 17,-1 0,1 0,0 0,17 0,0 0,1 0,-1 0,-17 0,-1 0,18 0,-17 0,17 0,18 0,-17 0,69 0,-52 0,35 0,-35 0,-17 0,-19 0,1 0,0 0,-1 0,1 0,0 0,-1 0,18 0,-17 0,0 0,-1 0,1 0,0 0,-1 0,1 0,-53 0,-18 0,-18 17,1-17,-19 36,1-19,-35 36,70-35,0-18,18 18,-1-1,-34 19,17-1,-18 0,-123 89,106-89,70-18,-52 19,52-36,1 0,-1 17,18 1,0 0,35-18,36 0,-1 0,-34 0,-19 0,19 0,-19 0,18 0,-17 0,0 0,-1 0,19 0,-1 0,0 0,-17 0,17 0,0 0,-17 0,0 0,17 0,-17 0,-1 0,1 0,0 0,34 0,-34 0,17 0,1 0,17 0,-36 0,18 0,-17 0,0 0,-1 0,1 0,0 0,-1-18,1 18,0 0,-18-18,17 18,1 0,0-17,-1 17,1-18,-1 18,1 0,0 0,-1 0,1-18,0 18,-1-17,1 17,0 0,-1 0,1-18,-1 18,-17-17,18 17,0 0,-18-18,17 18,1 0,0 0,-1 0,1 0,-18-18,-35 1,-1 17,-52-36,71 36,-1 0,0 0,-17 0,17 0,1 0,-1 0,0 0,1 0,34 0,19 0,-1 0,-17 0,35 0,-18 0,0 0,0 0,-17 0,0 0,-1 0</inkml:trace>
</inkml:ink>
</file>

<file path=ppt/ink/ink25.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6:11:27.174"/>
    </inkml:context>
    <inkml:brush xml:id="br0">
      <inkml:brushProperty name="width" value="0.05292" units="cm"/>
      <inkml:brushProperty name="height" value="0.05292" units="cm"/>
      <inkml:brushProperty name="color" value="#FF0000"/>
    </inkml:brush>
    <inkml:context xml:id="ctx1">
      <inkml:inkSource xml:id="inkSrc53">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5T06:13:08.508"/>
    </inkml:context>
  </inkml:definitions>
  <inkml:trace contextRef="#ctx0" brushRef="#br0">3120 3718,'0'0,"0"0,0 0,0 0,0 0,0 0,0 0,0 0,0 0,0 0,0 0,0 0,0 0,0 0,0 0,0 0,-19 77,-1-20,11 1,9 0,0 9,0-10,9 20,-9-9,0-1,10-10,0 1,-10-10,10-9,-10-1,0 0,0 1,0-10,0-10,0 10,-10-10,0 0,0 0,-9 1,0-1,-1 0,1-9,-20 9,-19 0,0 0,-10 0,10-9,9 0,11-10,9 0,0 0,-1 0,11 0</inkml:trace>
  <inkml:trace contextRef="#ctx0" brushRef="#br0" timeOffset="575.0875">2219 4025,'0'0,"0"0,0 0,0 0,0 0,0 0,78-19,-11-10,21 0,18-9,10-1,-9 1,-20 0,-9-1,19 1,0-1,-20 11,1-1,-20 9,0-8,10-1,-30 10</inkml:trace>
  <inkml:trace contextRef="#ctx0" brushRef="#br0" timeOffset="1983.7259">3673 3843,'0'0,"0"0,0 0,0 0,0 0,0 0,0 0,0 0,0 0,0 0,0 0,0 0,0 0,0 0,0 0,0 0,0 0,0 0,-20 86,1-9,9 0,0 0,1 0,-1 9,0-9,10-20,0 1,0 0,0-1,0-9,0-9,0-1,0-18,0-1,0-10,0 1,0 0,0-10,0 0,0 0,0 0,0 0,-9-10,-1 0,0-9,1-10,-1-9,10-1,-10-9,10-9,0-10,0-1,0 1,0 9,0-9,10 10,0-1,-1 0,1 10,0 10,-1 9,-9 10,0 0,0 9,0 0,0 1,10-1,9 0,10 10,10 10,0 0,0 9,-10 0,0 0,0 20,-10-1,1 20,-1 9,0 0,-9 1,0-11,0 1,-10-10,0-10,0-9,0-10,0 1,0-11,0 1,0-1,0 1,0-10,0 0,0 0,0-10,0 1,0-20,9-29,1-19,0-9,-1 9,1 20,0-11,-1 11,1 9,0 0,-1 19,1 0,-10 10,0-1,0 11,10-1,0 1,9 9,0 0,10 9,0 10,-9 1,9 18,0 1,0 28,-10 0,1 10,-11 0,1-10,0 0,0-9,-10 0,0-10,9 0,-9-10,0-9,0-10,0 0,0-9,0-1,0 1,0-10,0 0,0 0,0 0</inkml:trace>
  <inkml:trace contextRef="#ctx0" brushRef="#br0" timeOffset="2465.8986">5019 3843,'0'0,"0"0,0 0,0 0,0 0,0 0,0 0,0 0,0 0,0 0,0 0,0 0,0 0,0 0,-29 96,10-10,9-19,10 10,0 0,0 0,0 0,0-10,0 20,0-1,0-9,0 0,0 0,0-20,-9-9,-1 0,10-9,0-1,0-19,0 1,0-11,0 1,0-10,0 0,0 0,0-10,-10-9</inkml:trace>
  <inkml:trace contextRef="#ctx0" brushRef="#br0" timeOffset="2782.4903">4961 3833,'0'0,"0"0,0 0,0 0,0 0,0 0,0 0,0 0,0 0,88 19,-1 10,29 10,0 9,-48-10,-19 0,-11 1,-9-1,-9 1,-11-10,-9-1,0 1,-9 0,-30 0,-68 28,-106 20</inkml:trace>
  <inkml:trace contextRef="#ctx0" brushRef="#br0" timeOffset="4140.2386">6095 4333,'0'0,"0"0,0 0,0 0,0 0,0 0,0 0,0 0,0 0,0 0,0 0,0 0,0 0,0 0,0 0,126 9,0-9,-10 0,-19 0,10 0,9 0,10 0,-19-9,-11 9,-8-10,-1 10,10 0,-10 0,-29-10,-9 1,-11 9,-18 0,-11 0,1 0,0 0,0 0,-1 0,-9 0,0 0,0 0,0 0,0-10,0 1,0-1</inkml:trace>
  <inkml:trace contextRef="#ctx0" brushRef="#br0" timeOffset="4882.9267">7093 3852,'0'0,"0"0,0 0,0 0,0 0,0 0,0 0,0 0,0 0,0 0,0 0,0 0,0 0,0 0,0 0,0 0,87 77,-19-19,0-10,9-10,-9 1,-10-11,-19-8,0-1,-20-9,-9-1,0-9,-1 0,-9 0,0 0,0 0,0 0,0 10,0-10,0 0,0 0,0 9,0 1,-9 0,-11 9,-9 0,-9 10,-1 0,0 9,0 0,0-9,1 0,9-10,0 10,0 0,-1-10,11 0,0-9,-1 0,1-1,9 1,1-1,-1 1,0 0,0-1,1-9,-1 10,0-10,1 9,-1-9,0 0,1 10,9-10,0 0,0 10,0-10,0 0,0 0,0 0</inkml:trace>
  <inkml:trace contextRef="#ctx0" brushRef="#br0" timeOffset="5703.1948">8566 3852,'0'0,"0"0,0 0,0 0,0 0,0 0,0 0,0 0,0 0,0 0,0 0,0 0,0 0,-107-19,40 19,-1 0,-10 10,10-1,10 10,10 1,9-1,10 0,0 0,0 10,9 0,1 9,0-9,9 10,10-11,0 1,10-9,-1-1,1 0,9 0,20 10,10-10,-1 0,10 1,20-11,-1-9,-9-9,10 9</inkml:trace>
  <inkml:trace contextRef="#ctx0" brushRef="#br0" timeOffset="6765.285">8808 4054,'0'0,"0"0,0 0,0 0,0 0,0 0,0 0,0 0,0 0,0 0,0 0,0 0,0 0,0 0,-87 96,29-38,19-10,10-10,10 1,9-1,0-9,10-10,0 0,10 0,9 1,1-11,9 1,0 0,-10-10,1 0,-1 0,0-10,-9 0,0 1,-1-11,1 1,0 0,-10-10,0 0,0 1,0-1,-10 0,0 10,1 0,-11-1,1 1,0 10,-1-1,1 0,9 1,1 9,-1 0,0 0,0 0,1 0,-1 0,0 0,1 0,9 0,0 0,0 0,0 0,0 0,9-10,20 0,1-9,-1 0,0 0,9 0,-9-1,1 11,-11-1,0 1,1-1,-1 10,10 0,0 10,10 9,-10 10,0-1,0 11,0-1,-9 1,-11-1,1 1,-10-11,0-8,0-1,0-10,0 1,0 0,0-1,0-9,0 0,-10 0,10-9,0-11,0-8,10-20,9 0,1 9,-1 1,1 9,-1 0,0 0,1 10,-1 0,0 9,1 1,-1 9,1 9,-1 10,0 20,1 9,-1 10,-9-1,-1-9,-9 0,0-9,0-20,0 0,0 10,0-10,0 0,0-9,0 0</inkml:trace>
  <inkml:trace contextRef="#ctx0" brushRef="#br0" timeOffset="8012.9951">10107 4265,'0'0,"0"0,0 0,0 0,0 0,0 0,0 0,0 0,0 0,0 0,-29-86,9 38,1 9,-1 20,1 0,0 0,-10 9,-10 10,-10 0,-9 19,0 10,19 0,1 9,9 11,9-11,1 0,9 1,10-1,0-9,0-10,10-9,0-1,19 11,0-11,9-9,-9 0,1-9,-1-11,-10-8,0-1,10-10,-9-18,-1-1,1 0,-11 1,1 9,-10 0,0 0,0 9,0 1,0 9,0 0,0 10,0 0,0 9,0 1,0-1,0 0,0 1,0 9,-10 0,1 9,-1 20,10 19,-10 10,10 9,0 0,0 10,0-10,0 20,10-20,0-19,-1-9,11-1,-11-9,1-10,0-9,-1-1,11 1,19-10,-1 0,11-19,-1-10,-9-10,0-9,-10 0,0 0,0 0,-10 10,-9-1,0 11,-10 8,0 1,0 10,0-1,0 0,0 1,0-1,0 1,0-1,0 10,0 0,0 0,0 0,0 10,0 18,0 1,0 10,0-1,0 1,9-1,1 10,0-10,-1-9,1-10,0-9,0 0</inkml:trace>
  <inkml:trace contextRef="#ctx0" brushRef="#br0" timeOffset="8162.4253">10204 3823,'0'0,"0"0,0 0</inkml:trace>
  <inkml:trace contextRef="#ctx0" brushRef="#br0" timeOffset="9009.2072">10863 3478,'0'0,"0"0,0 0,0 0,0 0,0 0,0 0,0 0,0 0,0 0,0 0,0 96,0-19,0-29,0 0,0 9,0 1,0 0,0-1,0 1,0-1,0 1,0-10,0-9,0-1,0 0,9-9,1-10,0 1,-1-1,1-10,0 1,-1 0,1-1,9 1,1-10,-1-10</inkml:trace>
  <inkml:trace contextRef="#ctx0" brushRef="#br0" timeOffset="9552.078">10640 3968,'0'0,"0"0,0 0,0 0,87-20,-19 11,-10-1,0 1,0-1,-9 0,-1 1,10 9,-9-10,-11 10,-9 0,-9 0,-10 0,-1 0,1 0,0 0,-10 0,0 0,0 0,0 0,0 0,0 0,0 0,0 0,0 0,0 0,0 0,0 10,0-1,9 11,1-1,0 10,-1 9,1-9,-10 9,0 1,0-11,0 1,0-9,0-1,0 0,0-9,0 9,0-10,0 1,0-10,0 0</inkml:trace>
  <inkml:trace contextRef="#ctx0" brushRef="#br0" timeOffset="9712.0908">11192 3708,'0'0,"0"0,0 0,0 0,0 0</inkml:trace>
  <inkml:trace contextRef="#ctx0" brushRef="#br0" timeOffset="11079.6153">11861 3939,'0'0,"0"0,0 0,0 0,0 0,0 0,0 0,0 0,0 0,0 0,0 0,0 0,0 0,0 0,0 0,-78 96,30-29,28-19,11 0,-1 0,10-9,0-11,0 1,10-10,-1 1,11-1,18 0,1 0,-10-9,-9-10,-1 0,0-10,1 1,-1-1,-9-9,0 0,-1-10,1-10,0 1,-10-10,0 10,-10-1,0 10,-9 0,-1 10,-18-10,-11 10,10 10,10 9,0 0,0 9,0 1,10-1,-1 11,1-1,0 10,9-10,0 0,10-9,0-1,0 1,0-10,10 0,0 0,28 0,21 0,-1-10,-20-9,1 0,0 0,0-1,-10 1,0 10,-10-11,1 11,-1 9,0 0,1 0,-11 0,1 9,0 1,9 19,-9 9,0 1,-1 9,1-10,-10 1,0-11,0-8,0-1,0-10,0 1,0 0,0-1,0-9,0 0,0-9,0-1,0-9,10-20,-1-9,1 0,0 0,-1 10,1 9,0 10,-10 9,10-9,-10 9,0 1,9-1,1 10,9 0,10 10,-9 9,-1 10,0 9,1 10,-10-9,-1 9,1-10,0-9,-1 9,1 1,0-20,-1-9,1-1</inkml:trace>
  <inkml:trace contextRef="#ctx0" brushRef="#br0" timeOffset="12179.0034">13295 4227,'0'0,"0"0,0 0,0 0,0 0,0 0,0 0,0 0,0 0,0 0,0 0,0 0,0 0,-87-58,28 20,-8-1,-1 20,10 19,9 10,1 9,9 0,0 10,0 19,1 10,9-1,9 1,1-10,9 0,0-9,10-11,0-8,0-11,10 1,0-1,-1 1,11-10,9-10,0 1,0-10,10-10,-20 10,1-10,-1 9,0-8,-9 8,9-8,-9 8,0-8,-10 8,10 1,-10 10,0-1,0 0,0 1,0-1,0 10,0 0,0 0,9 19,1 10,0 19,-1-9,11-1,-1 0,0-9,1-9,-1-1,10 0,0-9,10-10,0-10,9-9,1-10,-1 0,-9-9,-10-1,0-18,-10 9,1-10,-10 10,-10 0,0-10,-10 10,0 0,0 0,1 0,-11-10,1 10,9 20,1-1,-11 0,11 10,-1 9,0 1,0-1,10 0,0 1,0 9,0 19,0 19,10 39,0 19,9 20,1-1,-1-9,-9-20,9 0,0 1,1-1,-1-9,1-19,9-1</inkml:trace>
  <inkml:trace contextRef="#ctx0" brushRef="#br0" timeOffset="13331.1477">6773 4640,'0'0,"0"0,0 0,0 0,0 0,0 0,0 0,0 0,0 0,0 0,0 0,0 0,0 0,0 0,0 0,0 0,0 0,0 0,0 0,-29 115,10-28,9-10,1-1,-1 21,0-21,-9 20,9 1,0-21,1 1,-1 0,0-19,10-10,-9 9,-1-18,10-1,0-19,0-9,0 0,0-1,0 1,0-10,0 0,0 0,0 0,10 0,-1 0,11 0,-1 0,10 9,10-9,0 10,9 0,30-10,-11 0,11 0,-1 0,20 0,0 0,0 0,0-10,-19 0,-1 1,-9-1,-20 1,1-1,-10 10,-1 0,-9 0,-9 0,-10 0,-1 0,1 0,-10 0,0 0</inkml:trace>
  <inkml:trace contextRef="#ctx0" brushRef="#br0" timeOffset="13745.5449">7558 5639,'0'0,"0"0,0 0,0 0,0 0,0 0,0 0,0 0,0 0,0 0,0 0,78 29,-20-10,-19-9,-1-1,1 1,-10 0,-9-1,9 10,-10-9,0 0,-9-1,10 10,-11 10,1 0,0 0,-10 0,-10 9,0 1,1-1,-1-9,-10 0,1-1,0-8,-1 8,1-8,0-1,9 0</inkml:trace>
  <inkml:trace contextRef="#ctx0" brushRef="#br0" timeOffset="15091.3792">8634 5322,'0'0,"0"0,0 0,0 0,0 0,0 0,0 0,0 0,0 0,0 0,0 0,-78 106,30-29,9 19,20-19,9 9,0-9,10 0,0-20,10-18,0-1,-1 1,11-11,19-8,9-1,-9-19,9-10,1-19,18-19,-8-9,-1-20,0-10,0-9,-19 10,-10 19,-10 9,1 10,-11 0,-9 10,0 9,0 10,0-1,0 11,0-1,0 0,-9 1,-1 9,0 0,1 9,-1 30,-10 28,1 10,9 0,1 0,9 0,0-20,0 1,9-1,1-18,0-1,9-9,1-10,9 1,0-1,0-10,10-9,-1-9,1-20,0-9,0-10,-10-10,0-9,-10 9,0 10,-9 0,-10 10,0-1,0 10,0 0,0 1,0 8,0 11,0-1,-10 1,10-1,-9 10,-1 0,0 29,1 9,-1 20,0 19,1 0,-1-20,10 10,0-19,0-9,0-1,0-18,0-11,0-9,0 0,10-9,9-20,0-19,10-10,10-19,-10-9,0 9,0 19,1 1,-11 9,0 9,1 10,-11 1,1 8,9 1,1 0,9 19,-10 0,1 19,-1 20,0 28,-9 19,-10 1,0-1,0-9,0 0,0-20,0-8,0-11,0 0,0-9,0-10,0-9,0 0,0-1</inkml:trace>
  <inkml:trace contextRef="#ctx0" brushRef="#br0" timeOffset="16655.3651">10591 5264,'0'0,"0"0,0 0,0 0,0 0,0 0,0 0,0 0,0 0,0 0,0 0,0 0,0 0,-87 29,29 0,0 10,-10 18,10 1,0 19,9 0,10-1,20-8,9-11,10-18,0-1,0 1,10-20,9 0,10 0,20-9,-1-10,11-19,-11-10,0 0,-9 0,-10-9,0-1,-9 1,-1 9,-9 0,-1 10,1 0,-10 0,0 9,0 0,0 1,0-1,0 1,0 9,0 0,0 0,-10 19,10 19,0 10,0 0,10 10,0-10,0-10,9 1,0-20,10 0,10 10,0 0,0-20,9-9,-9 0,0 0,-1-19,1 0,-20 0,-9 0,10-10,-1-10,-9 1,-1-10,-9 9,0 11,-9-1,-1 0,-9 10,-1 0,-9-1,-39 11,-9 9,19 9,9 20,1 0,-1 9,-9 20,10 0,9-1,10-9,9-9,11-20,-1 0,0-9,10-1,0-9,0 0,10-9,29-10,0-10,19-19,48-20,-18 1,-11 0,-9 9,-10 1,-10 9,-9 19,-10 10,-9-1,-11 11,1-1,0 10,-1 10,1-1,10 20,-11 19,11 10,-11 0,1-10,0 0,-1-20,-9 1,0-10,0-9,0 0,0-1,0-9,10 0,9-9,11-20,-1-10,0-9,0-9,0-1,-10 10,-9 10,0 9,-1 10,-9-1,0 11,0-1,0 1,10-1,0 10,-1 0,1 10,9 9,1 19,-1 10,-9 20,0-11,-10 10,0-9,0 0,0-20,0 1,9-11,1 1,9-10</inkml:trace>
  <inkml:trace contextRef="#ctx0" brushRef="#br0" timeOffset="17999.8775">12151 5764,'0'0,"0"0,0 0,0 0,0 0,0 0,0 0,0 0,0 0,0 0,0 0,0 0,0 0,0 0,0 0,0 0,0 0,0 0,0 0,0 0,0 0,0 0,0 0,-87-38,19 18,0 20,20 20,0 8,-1 20,1 20,9-11,10 1,9 0,1-20,9 0,10-9,0 0,0-19,10-1,0-9,28 0,11-9,-1-11,-9-8,0-20,9-20,1-18,-1-10,-19 9,-9 11,9-11,-20 10,1 20,-10 9,0 0,0 9,0 10,0 0,0 10,0 0,0 9,0 1,0-1,0 1,0 9,0 0,-10 0,1 28,-1 49,10 19,-10-19,10 19,0 0,0-9,0-10,10-20,0-18,-1-1,1-9,0-10,0-9,9-1,0-9,10 0,10-19,-10-10,10-9,-10-10,10-10,-10 10,-10 0,-9 0,-10 19,0 1,0 8,0 11,0-1,0 0,0 1,0 9,0 0,0 0,0 0,0 19,0 20,0-1,10 10,-1-10,11 1,-1-1,0-9</inkml:trace>
  <inkml:trace contextRef="#ctx0" brushRef="#br0" timeOffset="18174.6521">12481 5428,'0'0,"0"0,0 0,0 0,0 0,0 0,0 0</inkml:trace>
  <inkml:trace contextRef="#ctx0" brushRef="#br0" timeOffset="19248.1141">12801 4890,'0'0,"0"0,0 0,0 0,0 0,0 0,0 0,0 0,0 0,0 0,0 0,0 0,0 0,-10 86,10-9,0 0,0-10,0 10,0 0,0 0,0-10,-10 10,10-10,0 10,0-19,0-10,0-10,0 0,0-9,0-9,0-1,0-10,0 1,0 0,0-10,0 0,0 0,-10-10,1 0,-1 1,0-1,1 1,-1-1,0 0,1-9,9 0,0-10,0 0,0 0,9 1,1-1,19 0,20 0,-11 10,1 0,0 9,0 10,-10 0,-10 0,0 10,1-1,-1 11,1 8,-1 11,-9 9,9 9,-9-9,-10 1,0-21,0-8,0-11,0-9</inkml:trace>
  <inkml:trace contextRef="#ctx0" brushRef="#br0" timeOffset="19417.1238">13208 5351,'0'0,"0"0,0 0,0 0,0 0,0 0,0 0</inkml:trace>
  <inkml:trace contextRef="#ctx0" brushRef="#br0" timeOffset="21618.8441">14031 5716,'0'0,"0"0,0 0,0 0,0 0,0 0,0 0,0 0,0 0,0 0,0 0,0 0,0 0,0 0,0 0,0 0,0 0,-77 29,28-10,10 19,10 20,0-10,10 10,9-20,10 1,0-1,0-9,10-10,0-9,-1-1,11 1,9-1,10-18,-1-10,-9-10,0-10,0 1,1-10,-11-10,0 1,-9-1,-10 10,-10 0,1 0,-11 0,1 19,-1 10,1 0,0 9,-1 0,1 1,0-1,-1 10,1 0,-1 0,1 10,9-10,1 9,-1 1,0-10,1 10,9-10,0 0,0 0,0 0,9 0,11 0,18 0,1-10,0-9,0 0,-1 9,1 0,-10 1,0-1,-9 1,-1 9,1 0,-1 0,-9 9,9 10,0 20,1 18,-1 11,-9-11,-1-9,-9 0,0-9,0-10,0-10,0-10,0 1,0 0,0-1,0-9,-9 0,9-9,0-11,0-18,9-10,11-19,9 9,0 10,-10 0,1 10,-1 9,10 0,0 0,10 0,0 1,0 8,-1 11,1 9,0 0,0 19,-10 0,-10 0,0 20,1 9,-10 9,-1 1,1-19,0-1,-1-9,1 0,9-1,1-8,-1-11,10 1,0-10,-9 0,9-19,-10-1,0 1,1-10,-10 1,-1-11,1 10,-10 1,0-1,-10 9,1 11,-1-1,-10 1,-9 9,0 9,0 10,-10 20,10 9,10 10,0-10,19 0,0-10,0-19,9 0,1-9,0 0,-1-10,11 0,-1-10,1 0,-1-9,-9 0,9-10,-9 0,-1 1,1-1,-10 10,0-1,0 1,0 10,0-1,0 0,0 1,0-1,0 10,0 0,10 19,9 1,1 18,9 0,9-9,1 0,10-10,-1-9,10-10,0 0,-9-10,-10-19,-10 1,-10-11,0-28,-9-20,0-9,-10-28,-20-1,1 48,0 19,-1 10,11 10,-11 9,10 10,1-1,-1 11,0-1,1 1,9-1,0 10,0 0,-10 38,10 58,10 20,-1-1,-9 0,10-19,9 10,11-29,8 0,-18-39</inkml:trace>
  <inkml:trace contextRef="#ctx0" brushRef="#br0" timeOffset="26248.5942">3566 6907,'0'0,"0"0,0 0,0 0,0 0,0 0,0 0,0 0,0 0,0 0,0 0,0 87,0-11,10 1,-1 0,1 29,0 9,-1 20,1-1,0 20,-10 9,0-9,0 48,0-10,0 0,9 19,-18-9,9 0,0 38,-10-19,10 19,0-9,0-10,0 28,0-18,10 9,-1-19,1 10,-10-59,0 1,0-19,0-19,0-20,0-19,0 0,0 0,0-29,0 10,0 0,-10 0,1 0,28 48</inkml:trace>
  <inkml:trace contextRef="#ctx0" brushRef="#br0" timeOffset="27110.1388">7423 6830,'0'0,"0"0,0 0,0 0,0 0,0 0,0 0,0 0,0 0,0 0,0 0,0 0,0 0,0 0,0 0,0 0,0 0,0 0,0 0,-10 106,0-20,0 11,1-11,9 29,0 10,-10 0,10 10,-10-1,10 29,0-9,0 9,0 10,0 0,0 10,10 9,-10-29,0 20,10-1,-10-9,0 0,9 10,-9-10,0-10,0 0,0 20,0-39,0 9,0-18,-9-10,9-10,-10 0,10-19,0 1,-10-21,1-18,-1-20</inkml:trace>
  <inkml:trace contextRef="#ctx0" brushRef="#br0" timeOffset="27981.4755">3440 8444,'0'0,"0"0,0 0,0 0,0 0,0 0,0 0,0 0,0 0,87 0,10 0,10 0,-20 0,-10-9,1-1,9 0,49 1,-20 9,0-10,1 1,38-1,0 0,-20 1,1-10,48-10,-29 19,-19-19,38 1,-19-1,0 0,10 0,-10 0,-10 0,-28 1,-11 8,11 1,-20 0,-30 9,-9-9,-9 10,-10-1,-10 0,-10 10,-9 0,0 0,-1 0,1-9,0 9</inkml:trace>
  <inkml:trace contextRef="#ctx0" brushRef="#br0" timeOffset="28870.0991">3789 9472,'0'0,"0"0,0 0,0 0,0 0,0 0,0 0,0 0,0 0,77 19,-19-9,-9 0,9-1,20 1,9-10,10 0,-20 0,10 0,10-10,49 1,-11-1,-18-9,-1 9,58-9,-28 9,-20-9,0 10,67-11,-47 1,-11 0,20-10,0 10,-38 0,-1-1,10 11,0-1,-29 1,0-1,-20 0,-9 1,-10-1,10 1,-10 9,0 0,-9-10,-10 10,-20 0,0-10,-9 10,0-9</inkml:trace>
  <inkml:trace contextRef="#ctx0" brushRef="#br0" timeOffset="30385.0061">1473 8809,'0'0,"0"0,0 0,0 0,0 0,0 0,0 0,0 0,0 0,0 0,0 0,0 0,0 0,0 0,-19 68,9-11,10 1,0-10,0 10,0-10,0-10,0 0,0 1,0-10,0-10,0 0,0 0,0-9,0-1,0 1,0-10,19 10,10-10</inkml:trace>
  <inkml:trace contextRef="#ctx0" brushRef="#br0" timeOffset="30964.1567">1928 8848,'0'0,"0"0,0 0,0 0,0 0,0 0,0 0,0 0,0 0,-58 77,0 9,10-19,9 1,19-11,11-9,9 0,0-9,0-1,9-9,11 0,-1-10,1 0,9-9,9-1,1-9,10-9,9-20,0-9,-10-1,-9 1,0-10,-10 0,0-10,-10 0,-9 1,-10 9,-10 0,-9 9,-10 1,0 9,9 0,1 10,-10 0,0 9,0 0,0 10,0 10,0 9,0 1,-10 28,-10 28</inkml:trace>
  <inkml:trace contextRef="#ctx0" brushRef="#br0" timeOffset="31485.6169">2597 8636,'0'0,"0"0,0 0,0 0,0 0,0 0,0 0,0 0,-49 77,11-19,9 9,9-9,1-1,9 1,10 0,0-10,0-10,10 1,0-11,-1-8,11-11,9 1,9-10,1 0,0-10,0-9,-20 0,1 0,-1-1,-9 1,-1-10,-9-9,0 9,-9 0,-1 0,0 1,-9 8,-1 1,11 0,-1 0,0 9,1 1,-1-1,0 0</inkml:trace>
  <inkml:trace contextRef="#ctx0" brushRef="#br0" timeOffset="31947.8353">2985 8819,'0'0,"0"0,0 0,0 0,0 0,0 0,0 0,0 0,0 0,-10 77,10-20,0-9,10 0,9-9,0-10,1-10,-1-9,0-1,1-9,-1-9,1-1,-1-9,-9 0,-1-10,1-10,0 1,-10-10,-10 9,0 11,1-1,-11 10,1-1,0 1,-1 9,-9 1,0 9,-10 9,-9 11,19-11</inkml:trace>
  <inkml:trace contextRef="#ctx0" brushRef="#br0" timeOffset="33531.2722">4428 8857,'0'0,"0"0,0 0,0 0,0 0,0 0,0 0,0 0,0 0,0 0,0 0,0 0,0 0,0 0,0 0,0 0,0 0,0 0,0 0,0 0,0 0,0 0,0 0,0 0,0 0,0 0,0 0,0 0,0 0,0 0,0 0,0 0,0 0,0 0,0 0,0 0,0 0,0 0,0 0,0 0,0 0,20 77,-11-29,1-9,-10-1,0 1,0-11,0-8,0-1,-10 0,1 0,-1-9,0-1,-9 1,0 0,-1-1,1 1,-1-10,1 0,0 0,-1 0,1 0,0 0,9 0,-10 0,11 0,-1 0,-9 0,-1 0,1 0,0 0,-1 0,-9 0,-19 0</inkml:trace>
  <inkml:trace contextRef="#ctx0" brushRef="#br0" timeOffset="33946.9095">3769 8877,'0'0,"0"0,0 0,0 0,0 0,0 0,78-29,-1 0,1 0,9-9,10-1,-19 10,-20 1,-10-1,1 10,-1-1,1 1,-1 0,39-10,-9 0</inkml:trace>
  <inkml:trace contextRef="#ctx0" brushRef="#br0" timeOffset="35313.2429">4855 8732,'0'0,"0"0,0 0,0 0,0 0,0 0,0 0,0 0,0 0,0 0,0 0,0 0,0 0,0 0,0 0,0 0,0 0,0 0,-29 68,9-11,1 1,9 9,10-9,0-10,0 0,0 0,0-10,-10 1,10-20,0 0,0-9,0-1,-9 1,9-10,0 0,0 0,0 0,-10 0,10 0,-10-10,10 1,-9-10,9-10,-10-19,10 9,0-9,0 0,0 10,0-1,0 1,0-10,10 10,-1-1,1 10,-10 0,0 10,0 10,10-1,-1 0,1 1,19-1,0 10,10 10,-10-1,0 11,-9-1,-1 0,0 10,1 0,-1 9,1 1,-1-1,-9 0,-1 1,1-10,0 0,-1-10,-9-10,0 1,0 0,0-1,0-9,0 0,0 0,0 0,0-9,0-1,0-19,0-29,10-9,0 0,9 0,-9 9,-1 10,1 0,0 19,0 10,-10 0,0 0,9-1,1 11,9-1,20 10,0 0,0 10,-10 9,-10 0,10 20,0 9,-9 0,-1 9,-9 11,-1-1,-9 10,0-10,0 10,-9-20,-1-9,10 0,-10-9,10-1,-9 1,9-10,0-10,0-10,0 1,-10-10</inkml:trace>
  <inkml:trace contextRef="#ctx0" brushRef="#br0" timeOffset="35721.8318">5756 8560,'0'0,"0"0,0 0,0 0,0 0,0 0,0 0,0 0,0 0,0 0,0 0,-10 86,0-28,1-1,-1 11,10-11,-10 1,10 9,0 0,0-9,0 0,0-10,0 0,0-10,0 0,0-9,0-9,0-1,0 0,0 0,0-9,10-1,0 1,-1-10</inkml:trace>
  <inkml:trace contextRef="#ctx0" brushRef="#br0" timeOffset="36059.376">5746 8444,'0'0,"0"0,0 0,0 0,0 0,0 0,0 0,0 0,78-19,-30 19,-9 0,-20 10,-9-1,0 20,-10 9,-10 1,-9-1,-10 10,-10 0,0-9,0-1,10-9,0 0,10-10,-1 0,1 1,9-11</inkml:trace>
  <inkml:trace contextRef="#ctx0" brushRef="#br0" timeOffset="46232.433">6347 8732,'0'0,"0"0,0 0,0 0,0 0,0 0,0 0,0 0,0 0,0 0,0 0,0 0,0 0,0 0,0 0,77-76,-18 37,-21 20,-9 9,-9 10,-10 0,-1 10,1 9,0 10,-10 9,-10 10,-9 0,-11 10,-8 0,-1-10,0 0,0-10,10-9,10-10,0 1,9-11,0 1,1-1,-1 1,0-10,10 0,0 0,0 0,0 0,20 0,18-10,20 1,1-10,-11-1,-9 11,9-11,1 1,9-10,0 1</inkml:trace>
  <inkml:trace contextRef="#ctx0" brushRef="#br0" timeOffset="47187.9606">7103 8598,'0'0,"0"0,0 0,0 0,0 0,0 0,0 0,0 0,0 0,0 0,0 0,0 0,0 0,0 0,-78 58,30-10,9 0,10 0,10 0,9 0,0-10,10 1,0-1,0-19,10 10,0-19,-1 9,20-9,0-1,10-9,-10-9,0-1,-9-9,-1-1,0-8,1-1,-1-10,-9-9,0 10,-10 0,0-1,0 10,0 10,-10 0,0 0,1 9,-1 0,0 1,0-1,1 1,-1 9,0 0,1 0</inkml:trace>
  <inkml:trace contextRef="#ctx0" brushRef="#br0" timeOffset="47779.6328">7616 8521,'0'0,"0"0,0 0,0 0,0 0,0 0,0 0,0 0,0 0,0 0,-77 77,28-19,20-10,10 0,0-10,9 1,0-1,10 0,0-9,0-10,10 1,-10-11,10 1,19-1,0 1,9-20,1-9,-10 0,-9 0,-1 0,-9-1,-1-8,1-1,0 0,-10 0,0 0,0 0,-10 1,0 8,1 1,-1 10,-9-11,-1 1,1 10,0-1,-1 10,10 0</inkml:trace>
  <inkml:trace contextRef="#ctx0" brushRef="#br0" timeOffset="48248.1668">8081 8415,'0'0,"0"0,0 0,0 0,0 0,0 0,0 0,-19 87,9-29,10-1,0-9,10-9,0-11,9 1,1-10,-11-9,11 0,-1-1,0 1,1-10,-1 0,1-10,-1 1,-9-11,-1 1,1 0,-10-10,0 0,-10 1,1-1,-11 10,-9-10,-19 0,-10 19,9 10,1 20</inkml:trace>
  <inkml:trace contextRef="#ctx0" brushRef="#br0" timeOffset="69536.023">1279 12786,'0'0,"0"0,0 0,0 0,0 0,0 0,0 0,0 0,0 0,0 0,87-57,-29 28,1 0,-11 10,-9 19,0 0,-20 0,0 10,-9-1,9 20,1 9,-20 20,0 19,-29 0,0-20,-10 11,-10 9,-9 9,10 0,-20-18,20-11,9-9,0-9,0-1,20 1,-10-11,9-8,11-11,-1 1,10-10,0 0,0 0,19 0,10 0,10-10,10-9,9 0,-10-20,10 1,49-10,-29 0,9 0,-29 0,10 0,19-10,-48 29</inkml:trace>
  <inkml:trace contextRef="#ctx0" brushRef="#br0" timeOffset="70159.132">2277 12517,'0'0,"0"0,0 0,0 0,0 0,0 0,0 0,0 0,0 0,0 0,0 0,-87 97,29-21,19 1,10 0,10-10,-1 1,11-11,9 1,0-10,9-10,1 1,0-10,-1-10,20-10,10 1,0-10,0-10,-1-9,1-10,0 1,-10-20,10-10,-10 0,-10-9,-9 9,0 1,-10 9,-10 9,0 10,1 10,-1 0,0 9,0 1,-9-1,0 1,-10-1,9 10,1 0,-1 0,1 0,9 0,1 0,9-10</inkml:trace>
  <inkml:trace contextRef="#ctx0" brushRef="#br0" timeOffset="70662.3266">2791 12316,'0'0,"0"0,0 0,0 0,0 0,0 0,0 0,-58 77,9-1,10 1,10 0,10-19,9-1,10 1,0 0,0-10,10-10,0-9,9 0,0-10,10 0,10-9,-10-1,0-9,10-19,-10 0,0-10,-9 0,9-9,-10-10,0 9,-9 1,-10 0,0 9,0 0,-10 0,1 0,-1 10,0 0,1 0,-11 0,1 9,0 0,9 1,0-1,-9-9,9 9</inkml:trace>
  <inkml:trace contextRef="#ctx0" brushRef="#br0" timeOffset="71017.5774">3159 12345,'0'0,"0"0,0 0,0 0,19 67,1-10,-1 20,0-9,1-11,-1-18,-9-11,0-8,-1-11,11 1,-1-10,0-19,1-1,-1-8,1-11,-11-9,1-9,-10 8,0 1,-10 20,1-1,-1 10,0 9,-9-9,-10 0,-10 9,0 10,10 0,0 10,0 9</inkml:trace>
  <inkml:trace contextRef="#ctx0" brushRef="#br0" timeOffset="71879.5518">3566 12181,'0'0,"0"0,0 0,0 0,0 0,0 0,0 0,0 0,77-29,11 10,-11-10,1 10,-1 0,1-10,28 0,11 1,-20 8,9-9,1 10,19-10,9 1,-28-1,0 0,18 0,11-9,-39 9,0 0,0 0,0 0,38 10,-38 0,-19 0,9 0,10-1,0-8,0 8,-20 1,1 0,9 0,-19-1,0 1,-10 0,-10 0,1 0,-20 9,-10 0,-9 1,-10-1,0 1</inkml:trace>
  <inkml:trace contextRef="#ctx0" brushRef="#br0" timeOffset="72532.8539">3857 12911,'0'0,"0"0,0 0,0 0,0 0,0 0,0 0,0 0,0 0,0 0,87-9,-10-1,30 1,9-11,-19 1,-10 0,20-10,19 0,19 0,-28 1,-1-1,39-10,0 1,-29 0,10-1,9 1,-9-10,-30 9,10 1,1-1,28-9,-48 10,-20 9,-9 0,-10 10,-19 0,0 0,-10 9,0 0,0-9,10 10,-10-11,0-8</inkml:trace>
  <inkml:trace contextRef="#ctx0" brushRef="#br0" timeOffset="73925.7221">8624 8463,'0'0,"0"0,0 0,0 0,0 0,0 0,0 0,0 0,0 0,0 0,0 0,0 0,0 0,0 0,0 0,0 0,0 0,0 0,0 0,87-9,-29 9,1 0,-11 0,-9 0,19 9,-10 1,1 0,-10 9,-1 0,1 0,-10-9,0 9,0 0,-9 1,9 8,0 11,0-1,-10-9,10 9,-9 1,-1-1,1 1,9 9,-10-10,0 10,1-9,-1-1,-9 1,0-1,-1 0,1 1,0-1,-10 1,0-1,0 1,0-1,0 0,0-9,0 0,0 9,0 1,-10-1,0-9,1 10,-1-1,-10 0,1 1,0-1,9-9,-9 0,-1 9,1-9,-1 0,1 0,0 0,-1-1,-9 11,0-1,0 1,0-10,-10 9,1 0,-11 1,10-1,-9 1,-1-1,11 1,-1-1,0 0,-9 1,-1-1,1 1,-20 9,0 0,0-10,0 1,1-1,8 0,-28 10,-10 0,30-9,-1-1,0-9,0 10,10-1,9-9,-9 0,10-10,-1 0,1 0,0 0,18-9,1 0,10-1,-10 1</inkml:trace>
  <inkml:trace contextRef="#ctx0" brushRef="#br0" timeOffset="74418.3757">7733 10846,'0'0,"0"0,0 0,0 0,0 0,0 0,0 0,0 0,0 0,0 0,0 0,0 0,0 0,-97 96,19-10,10-9,10 0,0 10,10-20,9-10,10 1,0 0,9-10,11-10,9 1,0-1,9-19,11 1,-1-1,20 10,38-1,20-8,-19-11,-1-9,11-9,8-20,1 0</inkml:trace>
  <inkml:trace contextRef="#ctx0" brushRef="#br0" timeOffset="75152.3624">5562 11903,'0'0,"0"0,0 0,0 0,0 0,0 0,0 0,0 0,0 0,0 0,0 0,0 0,0 0,0 0,0 0,0 0,0 86,0-9,0 0,0 9,10 1,-1 9,1-10,0 10,0 0,-1 20,1-1,0-19,-1 0,1-9,0-11,-1 1,1-10,0 1,-1-20,-9 0,0 0,0-10,0 1,0-1,0-9,0-10,0 0,0 1,-9-1,-1 0</inkml:trace>
  <inkml:trace contextRef="#ctx0" brushRef="#br0" timeOffset="75517.7034">4923 13641,'0'0,"0"0,0 0,0 0,0 0,0 0,0 0,0 0,0 0,0 0,0 0,0 0,87 68,-29-20,0 0,0 0,10-10,0-9,-10 0,-10-10,-9-9,10-10</inkml:trace>
  <inkml:trace contextRef="#ctx0" brushRef="#br0" timeOffset="75722.7871">6047 13392,'0'0,"0"0,0 0,0 0,0 0,0 0,0 0,0 0,0 0,0 0,0 0,-88 86,11 10,-20 39,10 18,9-28,10-9,20 18</inkml:trace>
  <inkml:trace contextRef="#ctx1" brushRef="#br0">8396 6279,'-18'0,"1"0,-1 0,-17 0,17 0,-17 0,0 18,-1 0,-16-18,-19 17,-35 36,71-35,-18-18,18 35,-18-17,35-1,-17 1,0 0,17-1,-17-17,17 36,-17-19,-1 19,19-19,-18 1,17-1,-35 19,18-1,-18 0,17-17,19 17,-18-17,-1 17,1-17,17 17,1 0,-19 18,19-35,-18 17,-1 18,19-18,17 18,-36-35,19 17,-1 0,-17 1,35-19,0 1,-18 0,1-18,17 17,-18 19,0-1,18 18,-17 17,-19-17,36-17,0-1,-17-18,17 1,-18 0</inkml:trace>
  <inkml:trace contextRef="#ctx1" brushRef="#br0" timeOffset="3406.5595">6703 7937,'0'-17,"17"17,1-18,0 1,-1 17,19-18,-36 0,17 18,1 0,-18-17,18-1,-1 0,1 18,-1-17,1-1,0 18,-1 0</inkml:trace>
  <inkml:trace contextRef="#ctx1" brushRef="#br0" timeOffset="6032.8916">6579 7638,'0'17,"0"19,18-19,0 1,-18 17,17-17,-17-1,18 1,-18 0,17-18,-17 17,0 1,0 0,0-1,0 1,18-18,-18 17,18-17,-18 18,0 0</inkml:trace>
  <inkml:trace contextRef="#ctx0" brushRef="#br0" timeOffset="110767.9881">11454 7272,'0'0,"0"0,0 0,0 0,0 0,0 0,0 0,0 0,0 0,0 0,0 0,0 0,0 0,0 0,0 0,0 0,0 0,0 0,0 0,-10 77,0-10,1 1,-1-1,10 0,0 29,-10 0,-9 0,-1 0,11 20,-11-1,11 39,-11-39,11 0,-1 20,0 9,10-19,0-10,0 19,0 20,0-39,0 1,10-1,-10 19,10 11,-1-21,1 1,0 29,-10-10,0-19,19 29,-19 9,0-9,19-1,-9 1,-10 19,19-10,1 20,-20-10,10 9,-1-9,1 10,0-1,-1-28,1 0,0 19,-1-20,11 11,-11-20,1 29,0-20,0 1,-10-29,9-10,1-19</inkml:trace>
  <inkml:trace contextRef="#ctx0" brushRef="#br0" timeOffset="113021.1245">11512 8319,'0'0,"0"0,0 0,0 0,0 0,0 0,0 0,0 0,0 0,0 0,0 0,0 0,0 0,0 0,0 0,0 0,0 0,0 0,0 0,0 0,0 0,0 0,87-28,0 8,10 1,-19 10,19-11,9 1,10 0,30-20,-20 11,19-11,39-9,-48 19,-10-9,29-1,0 11,-29 8,-10-8,39-11,0 30,-48-1,-1-9,11 0,-20-1,-1 11,-18-1,-20 1,-19-1,9 0,-9 1,0-1,0 1,-10-1,0 0,-10 10</inkml:trace>
  <inkml:trace contextRef="#ctx0" brushRef="#br0" timeOffset="113685.7244">11512 9146,'0'0,"0"0,0 0,0 0,0 0,0 0,0 0,0 0,0 0,0 0,0 0,97 19,0-10,-10-9,10-9,0 9,19 0,39-19,-29-1,10 1,38 10,0-20,-19 0,0 0,30-9,-30 9,-29 0,58-9,-49 9,-18 0,-1 0,0 0,-19 10,-19 0,-20 0,10 9,-20 0,0 1,-9-1,19 10</inkml:trace>
  <inkml:trace contextRef="#ctx0" brushRef="#br0" timeOffset="114308.9578">11609 10097,'0'0,"0"0,0 0,0 0,0 0,0 0,0 0,0 0,0 0,0 0,0 0,0 0,0 0,116-10,-29 0,10-9,0 0,19 0,39 0,-19-1,0 1,77-10,-48 0,19-9,9 0,-8-1,-1 10,19-9,-48 9,-9 0,38 0,-39-9,-29 9,-19 0,19 10,-19 0,-19 0,-20 9,0-19</inkml:trace>
  <inkml:trace contextRef="#ctx0" brushRef="#br0" timeOffset="114968.5584">11880 10932,'0'0,"0"0,0 0,0 0,0 0,0 0,0 0,0 0,0 0,0 0,0 0,0 0,0 0,0 0,0 0,0 0,136-19,-10 0,29 0,-10-10,10 0,49 0,-40 0,11 1,48-11,-39 10,19 1,10-1,-29 0,39-9,-39-1,-9 1,19 9,-78 0,0 0,-19 0,0-9,-39 9</inkml:trace>
  <inkml:trace contextRef="#ctx0" brushRef="#br0" timeOffset="116023.1815">11211 11269,'0'0,"0"0,78-20,19 1,0-10,38 1,20-11,-19-9,38 10</inkml:trace>
  <inkml:trace contextRef="#ctx0" brushRef="#br0" timeOffset="116892.2785">9622 10337,'0'0,"0"0,0 0,0 0,0 0,0 0,0 0,0 0,0 0,0 0,0 0,0 0,0 0,0 0,0 0,0 0,0 96,0-10,0-18,10-1,0-10,-10 20,0-19,0-10,0 0,0 0,0-10,0-9,0-10,0-9,0 0,9-10</inkml:trace>
  <inkml:trace contextRef="#ctx0" brushRef="#br0" timeOffset="117482.4664">10194 10231,'0'0,"0"0,0 0,0 0,0 0,0 0,0 0,0 0,0 0,0 0,-68 77,20-10,9-9,10 9,9-9,1-1,9 11,10-20,0 0,0-10,10-9,0 0,-1-10,1-9,9 9,20-10,19-9,-9-9,9-20,-10-9,1-11,-10 1,-1 0,-9-9,1 9,-11 0,-9 9,-10-9,-10 10,0 9,1 0,-1 0,0 10,0 10,1-1,-11 0,1 1,-10 9,0 0,-10 9,20 1</inkml:trace>
  <inkml:trace contextRef="#ctx0" brushRef="#br0" timeOffset="117996.2278">10843 10173,'0'0,"0"0,0 0,0 0,0 0,0 0,0 0,0 0,0 0,-97 97,39-40,19 1,10-1,0 20,20-19,-1 0,10 9,0-10,10-18,-1-1,1-18,9-1,20 0,9-19,-9-10,0-18,9-11,-9 1,0-10,0-20,-10 1,-10 0,-9-20,-10 30,-10-1,0 10,1 10,-11 9,11 10,-11-1,-9 1,-19 10,9 9,-9 19</inkml:trace>
  <inkml:trace contextRef="#ctx0" brushRef="#br0" timeOffset="118651.0657">11270 10173,'0'0,"0"0,0 0,0 0,0 0,0 0,0 0,0 0,-97 116,38-30,11 10,19-9,19-10,1-20,9 1,9-10,1-10,0-9,9-10,-9-9,19 0,10-10,9-20,0-18,-9-10,10-29,-1-9,-19-20,-9 19,-1 1,-9 19,-10 19,0 0,0 9,0 10,-10 10,0 10,1-1,-11 10,-9 0</inkml:trace>
  <inkml:trace contextRef="#ctx0" brushRef="#br0" timeOffset="119794.1003">12151 10298,'0'0,"0"0,0 0,0 0,0 0,0 0,0 0,0 0,0 0,0 0,0 0,0 0,0 0,0 0,0 0,0 0,0 0,0 0,0 0,0 0,0 0,0 0,0 0,0 0,0 0,20 68,-11-30,1 0,-10-9,0 0,0 0,0-10,-10 10,1-10,-1 0,-9 1,-10 8,9-8,-9 8,0-8,-10-1,1 0,-1 0,10-9,0-1,9-9,1 0,-1 0,1 0,9-9,1-20</inkml:trace>
  <inkml:trace contextRef="#ctx0" brushRef="#br0" timeOffset="120042.506">11570 10183,'0'0,"0"0,0 0,0 0,87-29,10 0,-19 1,-1-1,1 0,-1 0,20-9,-58 18</inkml:trace>
  <inkml:trace contextRef="#ctx0" brushRef="#br0" timeOffset="120887.9679">13014 10164,'0'0,"0"0,0 0,0 0,0 0,0 0,0 0,0 0,0 0,0 0,0 0,0 0,0 0,0 0,0 0,0 0,-78-19,30 19,9 0,10 0,-10 9,10 1,-10 9,1 10,-1 0,10 9,0 1,9-1,1-9,9 9,10-9,0 0,0-10,10 10,0-10,9 0,0-9,10 0,10-1,19-9,10-9,0-11,-29-8</inkml:trace>
  <inkml:trace contextRef="#ctx0" brushRef="#br0" timeOffset="124607.3185">13595 10164,'0'0,"0"0,0 0,0 0,0 0,0 0,0 0,0 0,0 0,0 0,0 0,0 0,0 0,0 0,0 0,78-67,-30 28,-9 20,0 9,-10 10,-10 0,-9 0,-1 10,-9 0,0 9,0 10,-9-1,-1 1,-9 0,-1 0,1-10,0 0,-1 1,1-1,-1 0,11-9,-11 9,11-10,-1 1,0 0,1-1,-1 1,0-1,10 1,0 0,0-10,10 9,9 1,10-1,10 1,10 0,9-10,0-10,-10 0,1 1,-1-10,-9-1,0 1,-10 0</inkml:trace>
  <inkml:trace contextRef="#ctx0" brushRef="#br0" timeOffset="125359.1509">14525 9933,'0'0,"0"0,0 0,0 0,0 0,0 0,0 0,0 0,0 0,0 0,0 0,0 0,-87 19,29 1,19-1,10 0,0 10,0 0,0 0,10-1,-1 1,1 10,9-1,10-9,0-10,0 0,0-9,10 9,0-9,-1-1,1 1,9 0,1-10,-1 0,0-10,1 0,-11-9,1 0,0 0,0 0,-1-10,1 0,0-10,-1 1,-9 9,0 10,0 0,0 0,0 9,0 0,-9 1,-1-1,10 1,0-1,0 0,0 10,0 0</inkml:trace>
  <inkml:trace contextRef="#ctx0" brushRef="#br0" timeOffset="125997.0235">14787 9828,'0'0,"0"0,0 0,0 0,0 0,0 0,0 0,0 0,0 0,0 0,0 0,0 0,0 0,-48 105,9-37,19-11,1 1,0-1,9 1,0-19,10-1,0-9,0-10,0 0,0-9,10-1,0-9,9 0,0-9,1-10,9-10,-10 10,10-10,-9-10,-11 10,11-9,-11 0,1 9,-10 0,0 0,0 0,0 10,0 0,0 9,0 1,0-1,0 0,0 1,0-1,0 10</inkml:trace>
  <inkml:trace contextRef="#ctx0" brushRef="#br0" timeOffset="126790.6297">15291 9789,'0'0,"0"0,0 0,0 0,0 0,0 0,0 0,0 0,0 0,0 0,0 0,0 0,-29 87,0 9,9-19,20-10,0-19,0 0,0-10,0-9,10-10,-10-9,10 0,9-10,0 0,20-10,-10-9,0-10,0 0,-9 0,-1-9,-9 9,0 0,-10 0,0 1,-10 8,0 1,-9 10,-1-11,-9 11,-19 9,-10 9</inkml:trace>
  <inkml:trace contextRef="#ctx0" brushRef="#br0" timeOffset="128146.2055">10107 17282,'0'0,"0"0,0 0,0 0,-88-105,-37-49,37 29</inkml:trace>
  <inkml:trace contextRef="#ctx0" brushRef="#br0" timeOffset="130868.3604">4138 15332,'0'0,"0"0,0 0,0 0,0 0,0 0,0 0,0 0,0 0,0 0,0 0,0 0,0 0,38 87,1-10,-10-20,-9-9,-1 10,0-10,-9 0,0-10,-10 1,0-1,0 1,-10-11,0-8,1 8,-11-8,1-1,0 0,-1 0,1-9,-10 9,-10 0,0 1,10-11,0 1,-10-1,10 1,0 0,0-10,0 0,0-10,0-9,9 0,-9-58</inkml:trace>
  <inkml:trace contextRef="#ctx0" brushRef="#br0" timeOffset="131203.0452">3547 15284,'0'0,"0"0,0 0,0 0,116-67,-10 9,-18 10,-1 0,-10 10,1-1,19 1,-10 9,-29 10,-9 0,-1 9,-9 0,9 10,1 0,9 0,0 10,0 0</inkml:trace>
  <inkml:trace contextRef="#ctx0" brushRef="#br0" timeOffset="131802.0575">5368 15025,'0'0,"0"0,0 0,0 0,0 0,0 0,0 0,0 0,-87 0,19 0,-9 9,-10 20,9 0,10 0,10 9,10 1,-1-1,1 20,9-1,10 11,0-1,9-9,20 9,0-10,10-9,0-9,9-1,1 1,-1-20,20 10,19 0,0-10,0 0,0-9,20-10,-10 0,19 0,0-10,-9-9,-30 0,-9-10</inkml:trace>
  <inkml:trace contextRef="#ctx0" brushRef="#br0" timeOffset="132004.6862">5853 14881,'0'0,"0"0,0 0,0 0,0 0,0 0</inkml:trace>
  <inkml:trace contextRef="#ctx0" brushRef="#br0" timeOffset="132155.1243">5969 15380,'0'0,"0"0,0 0,0 0,0 0,0 0,0 0,0 0,0 0</inkml:trace>
  <inkml:trace contextRef="#ctx0" brushRef="#br0" timeOffset="132934.0374">6793 14439,'0'0,"0"0,0 0,0 0,0 0,0 0,0 0,0 0,0 0,0 0,9 96,1-29,0 0,9 1,-9-1,9 0,-9-9,9 19,-9-1,0-18,-1 0,-9 9,-9 0,-11-9,11-10,-11-10,1 1,-1-10,11-10,-1-10,-9 1,-1 0,1-1,0 1,-1-1,1-9,-1 0,1 0,-10 0,-10 0,-9-19,19-10,-20-76</inkml:trace>
  <inkml:trace contextRef="#ctx0" brushRef="#br0" timeOffset="133120.0636">6570 13949,'0'0,"0"0,0 0,0 0,0 0,0 0,0 0,0 0</inkml:trace>
  <inkml:trace contextRef="#ctx0" brushRef="#br0" timeOffset="134638.5775">7297 14285,'0'0,"0"0,0 0,0 0,0 0,0 0,0 0,0 0,0 0,0 0,0 0,-10 77,10 0,0 0,0 0,0-20,0 10,10-9,-10-10,0-19,0-10,0 0,0-9,0 0,0-10,0 0,0 0,-10-10,0 0,1-9,9-10,0-38,0 9,0 10,0 0,0 0,0 0,0 19,0 1,0 8,0 11,9-1,1 1,9 9,1 9,18 20,1 9,0 1,-10-1,0 1,0-10,-9-10,-11-10,11 11,-11-11,1-9,9 0,-9-9,0-1,-1-9,1-10,10-9,-1-11,-9-8,-1 9,1 0,-10 9,0 11,0-1,0 9,0 11,0-1,0 1,0-1,0 0,0 10,0 10,0 9,10 20,9 9,0 0,10 9,1-18,-1-10,0-10,0 0,10-9,9-10,0-10,-9-9,-10 0,0-10,-9 0,-1-9,0-10,-9 0,-10-1,0 1,0 0,0 10,-10 9,1 10,-1 0,0 9,1 1,9-1,0 0,0 1,0 9,-10 0,0 9,1 11,9 18,0 29,9 29,1 0,0 0,-1 20,1-20,0 19,-1-19,-9 19,0-9,0-19,0-11,0-8,0-11,-9-9,9-9,0-1,0-19,-10 1,10-11,-10-9,1 0,-1-9</inkml:trace>
  <inkml:trace contextRef="#ctx0" brushRef="#br0" timeOffset="134972.4943">8372 13882,'0'0,"0"0,0 0,0 0,0 0,68 19,-20 10,-9-1,-10 1,0 10,-9 9,-11 0,-9-10,-19 10,-10 0,-10-9,0-1,1 1,-1-11,10-8,-20 8,-9 1,10 0,-1-19,20-10,20 0,-1 0</inkml:trace>
  <inkml:trace contextRef="#ctx0" brushRef="#br0" timeOffset="136021.5587">8808 14256,'0'0,"0"0,0 0,0 0,0 0,0 0,0 0,0 0,0 0,0 0,0 0,0 0,0 0,0 0,0 0,0 0,97 0,-48-9,-11-20,1 0,-10 0,-9 0,-1 1,-9 8,-1 1,1 0,-10 0,0 9,0 1,0-1,0 0,0 1,0-1,0 10,0 0,0 10,10 9,-1 0,11 20,9-1,0-9,0-10,10 0,0 0,-1-9,1-20,0-9,9-10,-9-9,0-10,0 0,-1-39,-9-9,-9 20,-11 8,-9 11,-9 9,-1 9,0 10,1 1,-1 8,0 11,1-1,-1 0,0 1,1-1,-1 1,0 9,0 9,10 20,0 10,0 37,0 1,10 0,10 19,-1 0,-9 0,-1-9,1 38,0-10,-1-9,-9-30,0 1,0 0,0 0,-9 0,-1-39,0 1,1-10,-1-10,0-10,1 1,-1 0,0-10,0 0,-9 0,-20-20,-29-47</inkml:trace>
  <inkml:trace contextRef="#ctx0" brushRef="#br0" timeOffset="136185.1072">9050 13565,'0'0,"0"0,0 0,0 0,0 0,0 0</inkml:trace>
  <inkml:trace contextRef="#ctx0" brushRef="#br0" timeOffset="137205.1989">7926 15803,'0'0,"0"0,0 0,0 0,0 0,0 0,0 0,0 0,0 0,0 0,0 0,0 0,-96 48,28-10,19 1,1-1,-1 20,20 0,0-1,20 1,9-10,9 0,11-10,-1 1,0-1,1-9,9-10,10 0,9-19,30-19,-20-19</inkml:trace>
  <inkml:trace contextRef="#ctx0" brushRef="#br0" timeOffset="137770.0273">8246 15697,'0'0,"0"0,0 0,0 0,0 0,0 0,0 0,0 0,0 0,0 0,0 0,0 0,20 68,-1-11,10-9,0-9,0-11,20 1,-1-10,10-9,0-10,-19-10,0-9,-10-10,-10 10,1-10,-11 10,1 0,0-10,-1 10,1-10,-10 10,0-10,0 10,-10 0,1-1,-1 11,0-1,1 1,-1-1,0 0,-9 10,0 0,-1 20,-9 28,10 9,-10 30,0 9,9 0,11 0,-1-10,0 1,0-20,1-9,-1-10,0-10,10-9,0-10,0-9,0-1,0-9</inkml:trace>
  <inkml:trace contextRef="#ctx0" brushRef="#br0" timeOffset="138403.6301">9109 16206,'0'0,"0"0,0 0,0 0,0 0,0 0,77-48,-19 0,59-19,-21-19</inkml:trace>
  <inkml:trace contextRef="#ctx0" brushRef="#br0" timeOffset="138667.6003">9826 15332,'0'0,"0"0,0 0,0 0,0 0,0 0,-20 173,20-10,10 49,9-68,1-19,9-10,10-19</inkml:trace>
  <inkml:trace contextRef="#ctx0" brushRef="#br0" timeOffset="150425.7948">7868 16956,'0'0,"0"0,0 0,0 0,0 0,0 0,0 0,0 0,0 0,0 0,0 0,-87 48,29-10,10 1,9-1,-10 20,11-1,8-9,11 0,9 0,10-9,0-1,0-9,10-10,9 10,11 0,8 0,1-10,0 0,9 0,-9-9,9-10,1-19,-10-10,-10-19</inkml:trace>
  <inkml:trace contextRef="#ctx0" brushRef="#br0" timeOffset="151025.8799">8130 16850,'0'0,"0"0,0 0,0 0,0 0,0 0,0 0,0 0,0 0,0 0,0 0,0 0,0 0,0 0,0 0,39 77,-10-29,10 10,-10-10,0 0,0-10,-10 1,0-20,11 10,-11-10,10-10,0-9,0 0,0-9,0-10,-9-10,-1 0,0-10,1-9,-10 0,-10 10,0 9,-10 0,0 1,0-1,1 10,-1-1,0 11,1-1,-1 0,10 1,0-1,-10 10,1 0,9 10,0 28,0 20,0 19,0 28,-10 1,10-10,-10-9,1-1,-1 1,0-30,10 10,0-9,0-10,10 0,0 0,-1-9</inkml:trace>
  <inkml:trace contextRef="#ctx0" brushRef="#br0" timeOffset="151384.9093">8760 17177,'0'0,"0"0,0 0,0 0,0 0,0 0,0 0,0 0,0 0,0 0,0 0,97-68,-39 30,10 0,-1-1,-18 10,-1 1,-9 8,-29 1</inkml:trace>
  <inkml:trace contextRef="#ctx0" brushRef="#br0" timeOffset="151625.0117">8828 17407,'0'0,"0"0,0 0,0 0,0 0,0 0,0 0,0 0,116-57,-39 28,-18 10,-21 9</inkml:trace>
  <inkml:trace contextRef="#ctx0" brushRef="#br0" timeOffset="152289.5324">9758 16725,'0'0,"0"0,0 0,0 0,0 0,0 0,0 0,0 0,0 0,0 0,-87 10,38-1,10 11,1 8,-1 1,0 19,10 10,10 9,-1 10,11 0,-1 0,10-29,0 0,0 9,10-9,9-9,0-1,1-18,-1-1,20 0,0-19,-1 0,11-10,-10-9,-10 0,-10 0,0 0,-9-1,10-9,-11 1,1-11,0-9,-1-9,-9-1,-9-9,-1 19,-9 0,-1 0,1 19,-1 0,1 10,0 0,-1-1,1 11,0-1,-1 10,1 10,-1 9,11 19,18 20</inkml:trace>
  <inkml:trace contextRef="#ctx0" brushRef="#br0" timeOffset="153023.1563">10126 16975,'0'0,"0"0,0 0,0 0,0 0,0 0,0 0,0 0,0 0,0 0,0 0,0 0,0 0,0 0,68 10,-10-10,10 0,9-10,-9 0,10 1,19-10,-30-1,-8 11,-11-1,-9 1,0-1,-10-9,-10 9,0 0,-9 1,0-1,-10 1,0-1,0-9,0-10</inkml:trace>
  <inkml:trace contextRef="#ctx0" brushRef="#br0" timeOffset="153455.1969">10901 16360,'0'0,"0"0,0 0,0 0,0 0,0 0,0 0,0 0,0 0,0 0,0 0,0 0,0 0,0 0,0 0,0 0,0 0,0 0,0 0,0 0,0 0,0 0,0 0,0 0,0 0,0 0,58 67,-29-38,-9-10,-10 1,-1-1,1 0,0 10,-10 9,-10 20,-9 0,-1 9,-9 10,0 9,-10-9,10 0,0 0,10 0,9-49</inkml:trace>
  <inkml:trace contextRef="#ctx0" brushRef="#br0" timeOffset="154392.8289">11425 16399,'0'0,"0"0,0 0,0 0,0 0,0 0,0 0,0 0,0 0,0 0,0 67,0 0,-10 0,10 20,0-10,0-10,0 10,0 0,0-20,0-9,-10-9,0-1,1-9,-1-10,10-9,0-1,0-9,0 0,0 0,0 0,0 0,0 0,-10-9,1-10,9-10,-10-29,0-9,10 9,0 1,0-1,10 0,0 1,9-1,0 10,1 0,-1 9,-9 20,0 0,-1 0,11 0,-1 9,0 0,1 10,-10 0,9 10,0 9,1 10,9 19,0 0,-10 0,-9-9,0-1,-1 0,1-9,-10 10,0-20,0 0,0 0,0 1,0-1,0 0,0-9,0-1,0-9,10 0,-1 0,11-9,-1-20,0 0</inkml:trace>
  <inkml:trace contextRef="#ctx0" brushRef="#br0" timeOffset="154896.3873">12122 16610,'0'0,"0"0,0 0,0 0,0 0,0 0,0 0,0 0,0 0,0 0,0 0,0 0,0 0,0 0,0 0,0 0,0 0,0 0,0 0,0 0,0 0,0 0,0 0,0 0,0 0,0 0,0 0,0 0,0 0,0 0,0 0,0 0,0 0,-58 86,19 10,30-28,-1 9,10-20,0-9,10-9,-1-11,1-8,0-11,-1 1,1-1,9 1,20 0,0-20,9-9,-9-10,0 0</inkml:trace>
  <inkml:trace contextRef="#ctx0" brushRef="#br0" timeOffset="156752.2836">12626 16658,'0'0,"0"0,0 0,0 0,0 0,0 0,0 0,0 0,0 0,0 0,0 0,0 0,0 0,0 0,0 0,0 0,0 0,0 0,0 0,0 0,0 0,58 67,-19 0,-20-9,-9-19,-10 9,0-20,0-8,0-1,0-10,0 1,0-10,0 0,0 0,0 0,0-10,0-9,0-19,0-20,0 0,0 1,10-1,-1 1,1 9,0-1,0 21,-10-1,0 0,0 10,0 9,0 1,0-1,0 0,0 1,0-1,0 10,0 0,0 10,9 28,1 20,0 19,9-10,-9-9,9 18,0-28,1-9,-1 19,1-30,-1 1,0-10,1 1,18-11,1 1,0-20,9-9,11-10,-11 0,0-28,-9 9,0-10,-10 0,0-18,-9-1,-11 9,-9 1,-9-29,-21 10,-18-39,19 29,10 28,-1 11,10 9,1 9,-1 11,0 8,10 11,0-1,-9 1,9-1,0 0,0 1,0 9,0 0,0 19,0 10,0 19,0 9,0 20,9 10,-9-1,0-9,0 19,0-9,0-1,20 10,-11-19,1-10,0-9,0-20,9 10,0-9,1-10,-1-1,0 1,1-10,9 10,0-10,10 1,9-20,10-20,0-8,-9-20,-1-10</inkml:trace>
  <inkml:trace contextRef="#ctx0" brushRef="#br0" timeOffset="156955.4137">13304 16706,'0'0,"0"0,0 0,88-38,9-20,9-19,30-9,-59 28</inkml:trace>
  <inkml:trace contextRef="#ctx0" brushRef="#br0" timeOffset="157641.1589">14516 16197,'0'0,"0"0,0 0,0 0,0 0,0 0,0 0,0 0,0 0,0 0,0 0,-29 86,9-9,11 0,-1 0,10 9,0-9,0-19,10 19,-1-20,1-9,0 0,-10-28</inkml:trace>
  <inkml:trace contextRef="#ctx0" brushRef="#br0" timeOffset="157830.9509">14390 15832,'0'0,"0"0,0 0,0 0,0 0,0 0,0 0</inkml:trace>
  <inkml:trace contextRef="#ctx0" brushRef="#br0" timeOffset="159323.4638">14865 16091,'0'0,"0"0,0 0,0 0,0 0,0 0,0 0,0 0,0 0,0 0,0 0,0 0,0 0,0 67,0 10,0 0,0 19,9 0,1-29,0 20,-1-29,-9-10,0-20,0-8,0-1,0-10,0 1,0 0,0-10,0 0,0 0,0 0,0 0,0-10,-9-9,-1-20,-9-28,-1-19,10 18,1 11,9-1,0 20,0-10,0 9,0 1,0 9,9 0,-9 10,10 0,0 9,9-9,30 9,-1 10,-9 0,0 10,-10 9,9 10,-8 0,8 19,-9 10,0-1,-9-9,-11 10,1-10,0-10,-10 1,0-10,0-10,0-10,0 1,0 0,0-1,0-9,0 0,0 0,0 0,0 0,0 0,0 0,0 0,0 0,0 10,0-10,0 0,0 0,0 0,0 0,0 0,0 0,0 0,0 0,0 0,0-10,0 1,10-1,-1-9,1-10,9-19,10-10,0-9,1-19,-11-11,0 21,-9 18,0 0,-1 10,1 20,-10 8,0 1,0 9,0 1,0-1,0 1,0-1,0 10,0 0,19 10,1 9,9 10,0 0,10 9,-1 0,1 10,-10-9,0-1,0 1,-9-1,-1 20,-9-20,0 20,-10-10,0-10,-10 1,0-10,1-10,-1 0,-10 0,11-9,-1-1,0 1,1 0,-1-10,0 0,-9-10,0 0</inkml:trace>
  <inkml:trace contextRef="#ctx0" brushRef="#br0" timeOffset="159774.9876">15804 15572,'0'0,"0"0,0 0,0 0,0 0,0 0,10 77,0-19,0 19,-10-10,9-9,1 18,0-18,-1 19,1-19,0 18,-1-28,1 20,0-20,-1-10,1 10,0-9,-1-20,1 0,-10-9,0-1,10 1,0 0,-1-1,1-9,0 10,9-10,10 9,0-9,-9-19,18-39,-18-47</inkml:trace>
  <inkml:trace contextRef="#ctx0" brushRef="#br0" timeOffset="159977.3809">15989 15880,'0'0,"0"0,126-77,125-10</inkml:trace>
  <inkml:trace contextRef="#ctx0" brushRef="#br0" timeOffset="171137.3333">11628 13786,'0'0,"0"0,0 0,0 0,0 0,0 0,107-10,-30 10,-19-10,20 10,-1-9,1-1,28 1,-9-11,-9 11,-1-1,-10-9,1 9,19-9,0 0,-20 0,-9-1,9 1,11 10,9-1,19-9,-19 9,9 1,-9-1,-10 0,30 10,-30 0,-10-9,20 9,-9-10,38 1,-10 9,-19-10,19 10,-19-10,19-9,0 9,-28 1,-11-1,-9 1,-10-11,-19 20,0-9,-10-1,-20 10,1 0,-10-9</inkml:trace>
  <inkml:trace contextRef="#ctx0" brushRef="#br0" timeOffset="172044.2875">11599 14535,'0'0,"0"0,0 0,0 0,0 0,0 0,0 0,0 0,0 0,0 0,0 0,97 9,-20-9,-18 10,-1 0,29-10,-19 0,19 0,29 0,-19 0,-19-10,19 10,-1-10,50 1,-40-1,-9-9,10 0,-10 9,38 1,-28-1,-10-9,0 0,19-1,20 11,-30-1,-18 1,-1 9,-10 0,20-10,0 10,-19-10,-11 10,-8 0,-1-9,-10-1,-9 10,0-9,-1 9,1 0,-10 0,0-10,0 0,0 1,-9-20</inkml:trace>
  <inkml:trace contextRef="#ctx0" brushRef="#br0" timeOffset="173193.1812">10233 14083,'0'0,"0"0,0 0,0 0,0 0,0 0,0 0,0 0,0 0,0 0,0 0,0 0,0 0,0 0,0 0,0 0,0 0,0 0,68-28,-30 8,1 20,0 0,-10 0,0 0,10 10,-1 0,1-1,-10-9,-9 10,-1-1,-9 11,-1 8,-9 1,-19 19,-10 19,-10-9,0 0,1-1,9-9,0-9,-1-1,11-9,0-10,9-9,0 0,1-1,9 1,0-10,0 0,9 0,20 0,10 0,0-10,9 1,-9-11,19 1,-9 10,-11-1,1 0,-10 1,0-1,-9 10</inkml:trace>
  <inkml:trace contextRef="#ctx0" brushRef="#br0" timeOffset="173749.037">11047 14103,'0'0,"0"0,0 0,0 0,0 0,0 0,0 0,0 0,0 0,0 0,0 0,0 0,0 0,-29 67,-1 10,21-10,-1-9,10-10,10 0,-1-20,1-8,0-1,0-10,-1 1,11-10,-11 0,11-10,-1 1,0-10,-9-1,0-8,0-11,-1 1,-9-1,0 1,-9-1,-1 1,0 9,-9 0,-1 10,11 0,-1 0,0 9,1 1,-1-1,0 10,1 0,-1 0,0 0</inkml:trace>
  <inkml:trace contextRef="#ctx0" brushRef="#br0" timeOffset="174256.9693">11211 14103,'0'0,"0"0,0 0,0 0,0 0,0 0,0 0,0 0,0 0,0 0,0 0,0 0,0 0,10 76,0-18,-1-10,11-9,-1-1,1-9,-1-10,10 0,0-9,10-10,-10-10,0-9,-10 0,1-10,-11 10,11-10,-10 0,-1-9,1 9,-10 0,0 0,-10 10,1 0,-1 9,0 1,0-1,1 0,-1 10,0 0,1 0,-1 0,0 0,1 0</inkml:trace>
  <inkml:trace contextRef="#ctx0" brushRef="#br0" timeOffset="174662.4499">11764 14035,'0'0,"0"0,0 0,0 0,0 0,0 0,0 0,0 0,0 0,-29 77,9-29,11-9,-1-1,10-9,0-10,0-9,0-1,10 1,-1 0,11-10,18 0,1-20,-10-9,-9 1,-1-1,0 0,1 0,-11 0,1 1,-10 8,0 1,0 0,-10 9,1 1,-20-1,-20 10,10 10,10 9,10-9,0 9</inkml:trace>
  <inkml:trace contextRef="#ctx0" brushRef="#br0" timeOffset="176823.3223">15669 10020,'0'0,"0"0,0 0,0 0,0 0,0 0,0 0,0 0,0 0,0 0,0 0,0 0,0 0,0 0,0 0,0 0,0 0,0 0,0 0,0 0,0 0,0 0,0 0,0 0,0 0,77 9,-28 1,-10 9,-1-9,1 9,9-9,1 9,-1 0,-9 0,-10-9,0-1,-9 11,-1-1,10 10,0 0,0-10,0 10,-9-1,-1-8,0 8,1 1,-1 10,1-11,-1 1,0 10,1 9,-1-10,1 1,-1-1,-9 0,9 1,-9-10,-1 9,11 10,-11-9,1-1,0 0,-1 1,1-1,0-9,0 10,-1-11,-9 11,10-10,-10-1,0 1,10 10,-10-11,0 11,0-1,0 1,0-1,0 10,-10-9,10-1,-10-9,1 9,-1 1,-10-10,11-1,-11 11,11-10,-11 9,1 1,0-11,-1 11,1-1,9-9,-9 0,9 0,0 9,-9-9,9 0,1 9,-1-9,-9 9,9 1,0-10,0-1,-9 1,9 0,1-10,-1 1,0-1,-9 19,0-19,-1 20,1-10,-1-1,1 1,-10-10,10 1,-1 8,1-8,-1-1,1 0,0 0,-1 10,1 0,-10 9,0-9,0 0,0 0,0 0,9 0,1-10,-1 0,-9 19,0 1,0-10,0-1,0 1,0 0,0 0,0 0,-10 0,10-1,-10 11,10-10,0-1,0 1,0-10,0 10,10-10,-1 1,1-1,-1 0,1-9,9 9,1-9,-11 9,11 0,-1 0,-9 0,-1 1,-9 18,10 0</inkml:trace>
  <inkml:trace contextRef="#ctx0" brushRef="#br0" timeOffset="177609.5301">15087 13372,'0'0,"0"0,0 0,0 0,0 0,0 0,0 0,0 0,0 0,0 0,0 0,0 0,0 0,0 0,0 0,0 0,0 0,-48 97,19-40,9-9,1-9,0-1,-1 0,11 1,-1-1,0 1,1-1,-1 1,0-1,1-9,9 0,0-10,0-9,0-1,0 10,9-9,1 0,0-1,19 1,9-1,1 11,0-11,0 1,9-1,10 1,0-10,-9 0,-1 0,10 0,-9-10,-1 10,-9-9,-10-1,-9 10,-1-9,0-1,-9 0</inkml:trace>
  <inkml:trace contextRef="#ctx0" brushRef="#br0" timeOffset="178571.0724">17403 11345,'0'0,"0"0,0 0,0 0,0 0,0 0,0 0,0 0,0 0,0 0,0 0,0 0,0 0,0 0,0 0,-87 20,39-1,-1 0,20 0,0 10,0 10,0-1,10 20,-1-10,10 0,1 0,9-10,0-9,0 0,0 0,0-1,9-8,1-1,0 0,9 0,20 1,0-11,-1 1,1-10,0 0,0-10,48-9,-29 0</inkml:trace>
  <inkml:trace contextRef="#ctx0" brushRef="#br0" timeOffset="179256.225">17752 11403,'0'0,"0"0,0 0,0 0,0 0,0 0,0 0,0 0,0 0,0 0,0 0,0 0,0 0,0 0,0 0,0 0,10 96,9-29,-9-19,9-9,1-1,-1-9,0-10,20 1,0-1,0-19,9-10,1-9,-1 0,-9-10,0-10,-10 1,0 0,-10-10,-9 19,-1 0,1 0,-10 10,0 0,0-1,0 11,0-1,0 1,0-1,0 0,0 1,0 9,0-10,-10 10,1 0,-1 0,0 10,-9 19,0-1,-1 11,1 9,0 29,-1 0,10-20,1 20,-1 0,-9 9,-10 11,9-1,-9 19,10-38,-10 0,9-1,1 1,9-29,1-9,-1-10,0 9,0-28,10-1,0 1,-9-1,-1-9</inkml:trace>
  <inkml:trace contextRef="#ctx0" brushRef="#br0" timeOffset="179755.2885">18353 12037,'0'0,"0"0,0 0,0 0,0 0,0 0,0 0,0 0,0 0,0 0,0 0,0 0,87-19,-29 0,-19 9,0 1,-10-1,-10 0,1 10,9-9,-10-11,0 20,1-9</inkml:trace>
  <inkml:trace contextRef="#ctx0" brushRef="#br0" timeOffset="180431.2543">19351 11442,'0'0,"0"0,0 0,0 0,0 0,0 0,0 0,0 0,0 0,0 0,0 0,0 0,0 0,0 0,0 0,0 0,0 0,0 0,0 0,0 0,0 0,0 0,0 0,0 0,0 0</inkml:trace>
  <inkml:trace contextRef="#ctx0" brushRef="#br0" timeOffset="180856.9629">18256 12364,'0'0,"0"0,0 0,0 0,0 0,0 0,0 0,0 0,0 0,0 0,0 0,0 0,0 0,97-19,-39 19,-19-10,0 10,-1 0,-9-10,10 1,0-1,9-9,1-10</inkml:trace>
  <inkml:trace contextRef="#ctx0" brushRef="#br0" timeOffset="181295.3638">19429 11499,'0'0,"0"0,0 0,0 0,0 0,0 0,0 0,0 0,0 0,0 0,0 0,0 0,0 0,0 0,0 0,0 0,0 0,0 0,0 0,0 0,-20 96,1 0,9-19,10 19,0-29,-19 30,9-30,20 29,-20 0,0 10,1-39,-1-19,0-10</inkml:trace>
  <inkml:trace contextRef="#ctx0" brushRef="#br0" timeOffset="196925.6208">15068 6994,'0'0,"0"0,0 0,0 0,0 0,0 0,0 0,0 0,0 0,0 0,0 0,0 0,0 0,0 0,0 0,0 0,0 0,0 0,0 0,0 0,0 0,-39 96,20-29,19 10,0 9,0-18,10 8,-1-8,1 8,0 30,-1 9,1-19,-10-19,10 0,9 19,0-9,1-10,-10-1,-1 11,1-10,0 9,-1-9,1 19,0 0,-10 0,0 0,0-9,0-10,9 9,-9-9,10-10,-10 0,10 1,-1 9,-9-1,10 1,-10 10,0-10,0 19,10-20,-1-18,1 9,0 1,0 8,-10-8,9-11,1 1,-10 28,0-9,10-19,-1 0,1 18,-10-8,10-1,-1 19,-9-9,0-19,0 9,0-9,0-1,0 1,0-10,10 0,0 19,-10-9,9-10,-9 10,0-10,0 9,0 1,0 0,10-10,0 9,0-9,-10 10,0-10,0 10,0-1,0 1,0-10,9 19,1-9,0 9,-10-9,0-1,0-9,0 29,0 0,0 0,0-19,0-10,0 28,0-8,-10 9,0-1,1-8,9 9,0-20,0-18,0-11,0-8,0-11,-10 10</inkml:trace>
  <inkml:trace contextRef="#ctx0" brushRef="#br0" timeOffset="198671.6949">11153 11048,'0'0,"0"0,0 0,0 0,0 0,0 0,0 0,0 0,0 0,0 0,0 0,0 0,0 0,0 0,0 0,0 0,0 0,0 0,0 0,-97-10,29 10,1 0,-1 10,10-1,9 1,1 9,9 0,0 10,1 0,-1 9,0 10,10 0,0 0,9 0,1 1,0-1,9 9,0-9,1 0,9 0,0 0,0 0,9 10,1-10,0-10,9 1,0-10,1 0,-1-10,10 10,10-1,19 1,0-10,0 1,-9-11,-10 1,-1-1,11-9,-1 0,1 0,-10 0,-1 0,1 0,0-9,-10-1,-10-9</inkml:trace>
  <inkml:trace contextRef="#ctx0" brushRef="#br0" timeOffset="199035.3147">11037 11845,'0'0,"0"0,0 0,0 0,0 0,0 0,0 0,0 0,0 0,0 0,0 0,0 0,0 0,97 67,-39-19,-19-19,0 0,-10 0,-10 0,0 9,-9 0,-10 10,-19-9,-1 19,-18-1,-1 1,10-10,-10 9</inkml:trace>
  <inkml:trace contextRef="#ctx0" brushRef="#br0" timeOffset="201908.8589">8983 11701,'0'0,"0"0,0 0,0 0,0 0,0 0,0 0,0 0,0 0,0 0,0 0,0 0,0 0,0 0,0 0,0 0,0 0,0 0,-88 67,40-19,9 0,10 0,10-9,9-10,0-1,10 1,0 0,10 0,0 0,9-10,1 0,9 0,9-9,1-1,19-9,-9-9,-1-10,-9-10</inkml:trace>
  <inkml:trace contextRef="#ctx0" brushRef="#br0" timeOffset="202492.2801">9419 11605,'0'0,"0"0,0 0,0 0,0 0,0 0,0 0,9 86,1-18,0-11,9-9,1-9,-1-11,0-8,10-1,0-9,1-1,8-9,-9-9,-9-11,-1 1,-9 0,-1 0,1-1,0-8,0-1,-1 0,1 0,-10 0,0 10,0 0,0 0,0 9,0 0,0 1,0-1,0 1,0 9,-10 0,1 9,-1 10,10 10,0 10,-10 9,0 29,1-1,-1-18,0 9,1 1,-1-1,0-10,1 1,-1-19,10 9,0-10,0-9,0 0,0-10,0-19</inkml:trace>
  <inkml:trace contextRef="#ctx0" brushRef="#br0" timeOffset="202833.2441">9894 12076,'0'0,"0"0,0 0,0 0,0 0,0 0,0 0,0 0,0 0,0 0,0 0,87-58,-49 39</inkml:trace>
  <inkml:trace contextRef="#ctx0" brushRef="#br0" timeOffset="202999.1445">9990 12489,'0'0,"0"0,0 0,0 0,0 0,0 0,0 0,0 0,78-125</inkml:trace>
  <inkml:trace contextRef="#ctx0" brushRef="#br0" timeOffset="203946.6927">10242 11711,'0'0,"0"0,0 0,0 0,0 0,0 0,0 0,0 0,0 0,0 0,0 0,-48 96,29-39,9-9,0 10,10-10,0 0,0 0,10-10,0 1,-1-1,11 1,-1-20,0 0,1-9,-1-1,10-9,10 0,-10-19,0 0,-10 0,1-10,-1 0,-9 0,0 0,-1 1,-9-11,0 1,-9-10,-11 9,1 1,-1 9,-9 0,0 10,-19 0,-1 19,1 9,9 20,0 29</inkml:trace>
</inkml:ink>
</file>

<file path=ppt/ink/ink26.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6T10:39:07.849"/>
    </inkml:context>
    <inkml:brush xml:id="br0">
      <inkml:brushProperty name="width" value="0.05292" units="cm"/>
      <inkml:brushProperty name="height" value="0.05292" units="cm"/>
      <inkml:brushProperty name="color" value="#FF0000"/>
    </inkml:brush>
  </inkml:definitions>
  <inkml:trace contextRef="#ctx0" brushRef="#br0">7917 8233,'0'0,"0"0,0 0,0 0,0 0,0 0,0 0,0 0,0 0,0 0,0 0,0 0,0 0,0 0,0 0,0 0,0 0,0 0,97-77,-20 10,10-10,1 0,8 0,21 0,-20 10,-10 10,-10-1,-9 0,0 1,10-1,18 0,-37 20,-11 9,-9 10,-20 0,1 9,-11 0,1 1,0-1,-10 10,0 0,9-9,-9-1,0 0</inkml:trace>
  <inkml:trace contextRef="#ctx0" brushRef="#br0" timeOffset="1061.501">9632 6600,'0'0,"0"0,0 0,0 0,0 0,0 0,0 0,0 0,0 0,0 0,10 67,9 0,0-9,1 0,-1 9,0 0,-9-9,10 19,-1 9,-9-9,-1 0,1-10,0-9,-1-10,1 0,0-10,-10-19,0 10,0-10,0 10,0-10,0 1,0-11,0 1,0-1,0-9,0 0,0 0,0 0,0 0,0 0,-10 0,0-9,1-1,-1-9,-9-29,-10 0,-10-19,0-1,10 1,0 0,10-10,-1 19,10 10,1 0,-1 0,0 10,10-1,0-9,10 10,-10 0,10 9,-10 10,9-1,1 1,19-10,10 0,0 1,-1 8,1 1,10 10,-1 9,1 0,-11 9,1 1,-10 9,-9 0,-1 10,-9 0,-1 0,-9 9,-9 1,-11 9,1-10,-10 0,0-9,0 0,0-10,0 1,-1-1,1 0,0 0,10-9</inkml:trace>
  <inkml:trace contextRef="#ctx0" brushRef="#br0" timeOffset="1581.0039">10756 6465,'0'0,"0"0,0 0,0 0,0 0,0 0,0 0,-78 77,20-29,10 10,-1 19,1-10,9 0,0 10,10-10,0-19,10-9,0-1,9 1,0-20,10 0,10 0,0 0,19-9,48-10,49-19,0-20,-19 1,-30 0,10-11,-19 1,10-9,-30 9</inkml:trace>
  <inkml:trace contextRef="#ctx0" brushRef="#br0" timeOffset="2416.7399">8731 7042,'0'0,"0"0,0 0,0 0,0 0,0 0,0 0,0 0,0 0,0 0,0 0,0 0,0 0,0 0,77 19,-9 0,0-9,9-10,-18 0,-1 0,0-10,-10 0,1 1,-1-1,-9 10,-10 0,-10 0,1 0,-11 0,1 0,0 0,-10 0,0 0,0 0,0 0,0 10,0 9,-10 0,0 20,-19 9,0 19,-19 29,-20 10,0 9,10 10</inkml:trace>
</inkml:ink>
</file>

<file path=ppt/ink/ink27.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5T06:19:42.983"/>
    </inkml:context>
    <inkml:brush xml:id="br0">
      <inkml:brushProperty name="width" value="0.05292" units="cm"/>
      <inkml:brushProperty name="height" value="0.05292" units="cm"/>
      <inkml:brushProperty name="color" value="#FF0000"/>
    </inkml:brush>
  </inkml:definitions>
  <inkml:trace contextRef="#ctx0" brushRef="#br0">3188 4333,'0'0,"0"0,0 0,0 0,0 0,0 0,0 0,0 0,0 0,0 0,0 0,0 105,0-9,0 10,0 9,0 1,0 8,0 11,-10 19,10-1,0 1,10 9,0 20,9-29,0 38,1 9,9-8,0 18,0 0,0 1,-9 9,-1-20,10 20,0-9,0 9,0 9,0-18,0 8,-9-18,18 19,-8 10,-1-20,9 10,1 0,0 0,-10-19,0-20,0 10,0-9,-9-29,-1-20,-9 20,-1-39,-9-28,0-11,0 1,10-10,-10-19,0 1,0-11,-10-19</inkml:trace>
  <inkml:trace contextRef="#ctx0" brushRef="#br0" timeOffset="1043.5451">7519 4150,'0'0,"0"0,0 0,0 0,0 0,0 0,0 0,0 0,0 0,0 0,0 0,0 0,0 0,0 0,0 0,0 0,0 0,0 0,0 0,0 0,0 0,0 0,0 0,0 0,0 0,0 0,0 0,0 96,0-19,0-19,0-10,0 19,10 0,-10 10,10 9,0 1,9 9,0 0,1 19,-1-9,0 9,1 1,-1-1,1 10,-1 19,0 0,1 0,-1 10,0 28,1-18,-1 28,-9-10,0-9,-1 29,1-10,0 10,9 0,-9-20,9 29,1 1,-11-20,20 19,0-9,10 19,-10-19,20-10,-11 19,-9-9,1-10,-1 0,9-9,-9-10,10 0,-10-10,-9-9,-1-10,10 0,-10 9,-9-37,-10 37,10-28,-20-9</inkml:trace>
  <inkml:trace contextRef="#ctx0" brushRef="#br0" timeOffset="3136.2107">3847 3497,'0'0,"0"0,0 0,0 0,0 0,0 0,0 0,0 0,0 0,0 0,10 96,-1-10,11 1,-1-10,-9 0,-1 9,1-19,0 10,0 0,-1-19,1-1,0-9,-10 0,0-9,9-10,-9-1,0-8,0-11,0 1,0-1,0 1,0-10,0 0,0 0,0 0,0 0,0 0,0 0,0 0,0 0,0 0,0 0,0 0,0 0,0 0,0 0,0 0,0 0,0 0,0 0,0 0,0 0,0-10,-9 1,-1-1,0 1,1-20,-1-10,0-9,0-9,1-11,-1-8,0 8,10 20,0-9,0 9,0 9,0 1,10 9,0 10,-1-1,1 1,10 0,-1 9,10 10,0 10,0 0,0 9,0 19,-9 10,-1 10,0 28,-9-9,0 0,-10 0,0-29,0-10,0 1,0-20,0-9,0-1,0 1,0-10,0 0,0-10,0-9,0-19,0-20,9-28,11-20,9 10,0 19,0 10,-10 9,1 10,9 10,-10 9,1 0,-1 10,-9 0,9 9,0 10,1 0,-10 10,9 28,10 20,-10 9,1 0,-11 10,1-19,0-1,0 1,-1 0,1-1,0-18,9-11</inkml:trace>
  <inkml:trace contextRef="#ctx0" brushRef="#br0" timeOffset="4503.804">5552 3939,'0'0,"0"0,0 0,0 0,0 0,0 0,0 0,0 0,0 0,0 0,-87-68,29 30,10 19,9 9,0 10,0 10,1 19,-1 9,0 10,10 19,0 1,10 8,9-18,10 0,10-10,-1-10,1-19,9 1,10-11,10-9,10-9,-1-11,0-18,1 0,-10-1,-10 1,0-10,-10 9,1 1,-11-1,-9 1,0 9,0 10,0 0,0 9,0 1,0-1,0 0,0 10,0 0,-9 10,9 19,0 19,9 9,1 1,9 9,1-19,-1 0,10-19,0-10,10 1,9-11,11-18,-1-11,-10-8,-9-11,0 1,-10-10,0-10,-10 0,-9 1,0 9,-10 0,0 9,0 10,0 10,0 0,0 9,0 1,0-1,0 1,0 9,-10 0,0 9,1 10,9 20,0-1,0 10,9 0,1-9,0-10,-1-1,1-8,0-1,-10-10,0 1,0-10,9 0,1-10,9 1,10-20,-9 0,9-19,0-9,-10 8,-9 1,0 10,-10 9,0 10,0 0,0 9,0 1,0-1,0 0,0 1,0 9,0 0,9 19,1 19,0 10,0 10,-1 0,1-10,9 0,1-10,-11-9,1-10,0 0,-10-9,0 0,9-10,1 0,9-20,11-8,-1-20,9-20,-9 11,1-1,-11 0,0 20,-9 9,0 10,-10 0,0 9,0 1,0-1,0 0,9 10,1 0,0 10,-1 28,11 1,-10 9,-1 0,1-10,0 1,-1-10,-9-10,0 0,0-9</inkml:trace>
  <inkml:trace contextRef="#ctx0" brushRef="#br0" timeOffset="4654.0341">6056 3535,'0'0,"0"0,0 0,0 0,0 0</inkml:trace>
  <inkml:trace contextRef="#ctx0" brushRef="#br0" timeOffset="5289.121">7452 3266,'0'0,"0"0,0 0,0 0,0 0,0 0,9 116,1-11,9 1,-9 0,0-1,-1 11,-9 18,10-19,-10-9,10-10,-10 0,10 0,-10-19,9-10,1-19,0-9,-1-20,-9 0,0-19,0 0,0 0</inkml:trace>
  <inkml:trace contextRef="#ctx0" brushRef="#br0" timeOffset="5652.8841">7335 3487,'0'0,"0"0,0 0,0 0,0 0,0 0,117-57,-20 28,-1 10,1 19,-19 9,-1 10,-18 1,-11 8,-9 1,-10 0,-10 9,-9 10,-10 1,-20-1,1-10,-10 10,0-10,0-9,0 0,0-10,9-9,1 0,0-1,-1-9,1 0,-1 0,11 0</inkml:trace>
  <inkml:trace contextRef="#ctx0" brushRef="#br0" timeOffset="6115.6715">8072 3430,'0'0,"0"0,0 0,0 0,0 0,0 0,0 0,0 0,0 0,0 0,77 57,-28-9,-1 10,1 19,-20 9,-20-9,-9-19,-9 19,-1-29,0-10,-9 0,9-18,1-1,-1-10,0 1,1-10,-11 0,1-10,-1-9,1-10,9-19,10-9,10-10,9-1,10-9,10 10,10 0,-11 9,1 10,19 0,-9 10,-1-1,10 20,-19 0,10 9,-20 1</inkml:trace>
  <inkml:trace contextRef="#ctx0" brushRef="#br0" timeOffset="6588.6576">9021 3458,'0'0,"0"0,0 0,0 0,0 0,0 0,0 0,0 0,0 0,0 0,0 0,0 0,0 0,-67 68,-1 8,29-18,0 19,20-19,9-1,10-9,10-9,0-1,-1-19,11-9,9 0,9-1,11-18,9-11,0-8,-9-11,-20 1,0-10,0-10,-10 10,-9 10,-10 9,0 0,-10 0,1 10,-11 0,1-1,-1 11,1-1,0 1,-1-1,11 0,-1 1,0-1</inkml:trace>
  <inkml:trace contextRef="#ctx0" brushRef="#br0" timeOffset="7236.1528">10145 3295,'0'0,"0"0,0 0,0 0,0 0,0 0,0 0,0 0,-87 29,29-10,10 0,-10 10,-10 0,10 0,19 0,10-1,0 1,9 0,11 0,9 0,0-10,9-9,20 9,20-10,-1-9,10-19,-9-10,-10 0,-1 1,11-11,-20 10,-10 1,-9 8,0 1,-1 10,-9-1,0 0,0 1,0-1,0 1,0 9,0 0,0 0,-9 9,-1 10,10 29,0 39,10 28,9 0,-9 1,9 37,-9-8,-10-11,-10-9,-9 9,-1-18,-9-20,0-10,-10-19,10-9,10-20,0-9,9-19,0-10,-9-48</inkml:trace>
  <inkml:trace contextRef="#ctx0" brushRef="#br0" timeOffset="8424.1192">3605 10731,'0'0,"0"0,0 0,0 0,0 0,0 0,0 0,0 0,0 0,0 0,0 0,0 0,0 0,97-29,-10 0,-10 10,11-10,-1 0,29-9,10 9,-29 0,19-9,10-10,29 0,-9 0,-1 0,39-10,-29 10,0 0,19 0,1 0,-30 19,20-19,19 0,-19 0,9 9,10-9,-29 10,0 0,20-1,-39 10,-10 0,-10-9,39 0,-39 9,-19 0,-10 0,-9 10,-20 0,0-1,-19 1,-10 10,-10-1,-9 0,0 1,-10 9,0 0,0-10,0 10</inkml:trace>
  <inkml:trace contextRef="#ctx0" brushRef="#br0" timeOffset="11166.9648">9467 9616,'0'0,"0"0,0 0,0 0,0 0,0 0,0 0,-87 10,19 9,0 0,20 1,-1-1,11 0,9 0,-1 0,11 1,9-1,1 0,9 0,9-9,11 9,19 10,9 0,0-1,1 1,9 10,0-10,-9-1,-1-8,-19-1,-9 0,-11 0,1 0,0 10,-10 0,-10 0,-9 0,-11-10,-8 0,-11 10,-9-10,0 0,0-9,9 0,20-1,0-9,10 0,9 0,0 0</inkml:trace>
  <inkml:trace contextRef="#ctx0" brushRef="#br0" timeOffset="12476.693">9990 9808,'0'0,"0"0,0 0,0 0,0 0,0 0,0 0,0 0,0 0,0 0,0 0,0 0,0 0,0 0,0 0,0 0,0 0,-29 106,20-48,9-20,9-9,1-10,0-9,-1-1,1-9,0 0,-1-9,11-10,-1-10,1-19,-11 0,-9-39,0 20,0 0,-9-1,-1 20,0 10,1 9,-1 10,10 0,0 9,0 1,0-1,0 0,0 1,0 9,0 19,10 29,9 29,0 0,10 0,0-1,1-18,-1-10,0-10,-10-18,0-1,11-9,8-10,1-10,0-19,0-19,9-38,0-10,-9-20,0-9,-10 20,-19 18,-10 20,-10-10,0 20,1 8,-1 11,0 9,1 10,-1 0,0 9,10 1,0-1,0 0,0 10,0 20,0 47,10 29,-10 19,0 0,0 10,10 0,-10-19,0-10,0-38,-10-10,10-10,0-19,0 0,0-9,0 0,0-10,0 0,0-10,10-9,-1 0,20-20,10 1,10-10,-1 0,-9 19,0 0,-1 10,-9 0,-9 9,-1 0,0 10,1 10,-10 0,9 9,-9 19,-10 1,-10 9,-9 0,-11 0,1-10,-9-9,-20 10,9-20,1 0,9-9,10-10,0 0,9-10,11 0</inkml:trace>
  <inkml:trace contextRef="#ctx0" brushRef="#br0" timeOffset="13654.4427">9332 11835,'0'0,"0"0,0 0,0 0,0 0,0 0,29-96,19-9,-9-11,9-9,10 1,1 18,-11 10,-19 19,0 0,-10 20,1-1,-10 10,-10 9,0 11,-10 8,0 1,-19 10,0 9,0 0,0 9,10 1,-1 9,1 19,9 1,20 18,9-8,20 8,9 1,1 19,-10-10,-1 0,1 10,-10 0,0-10,0 10,0 0,-9 0,-11-20,1-18,0-1,-10-9,0-10,0-9,9-10,11-10</inkml:trace>
  <inkml:trace contextRef="#ctx0" brushRef="#br0" timeOffset="14921.5445">10417 10961,'0'0,"0"0,0 0,0 0,0 0,0 0,0 0,0 0,0 0,0 0,0 0,-87 67,28 10,11 19,19 0,19-19,10 0,10-19,19-1,0-18,-10-20,11 0,8-9,11-10,-1-19,10-20,0-9,-9 0,-1-19,1 0,-10-20,-30 20,-9 0,-9 19,-1 19,-10 0,1 10,0 0,-20-1,-9 1,-1 10,1 9,-11 0,1 9,10 1,9-1,10 1,10 0,9-1,10 1,10-1,9 1,10 0,10-1,19-9,10-19,29-19,0-10,-10-10,-29 10,-10 9,-9 1,-10 9,-9 10,-11 0,1 0,0 9,-10 0,0 1,0-1,0 10,0 0,0 0,0 0,0 10,-10 9,0 19,-9 10,9 29,1-9,9 8,0 1,0-29,0 0,9 0,1-19,0-10,-1 1,11-11,-1 1,10-10,0-10,0 1,-9-11,-1-8,10-20,0 0,0-10,-9 0,-11 10,-9-9,0 9,-9-1,-1 21,10-1,-10 0,1 10,9 0,0 9,0 0,0 1,0-1,0 10,0 0,0 0,0 0,0 0,0 0,0 0,0 0,0 0,0 0,0 0,0 0,0 0,0 0,0 0,0 0,0 0,0 0,0 0,0 0,0 0,0 0,0 0,0 0,0 0,0 10,0 9,9 19,-9 1,10-1,0-9,-1 0,1 0,0-10,9 0,1 10,-1-10,0 10,-9 9</inkml:trace>
  <inkml:trace contextRef="#ctx0" brushRef="#br0" timeOffset="16008.2614">11192 10932,'0'0,"0"0,0 0,0 0,0 0,0 0,0 0,0 0,0 0,0 0,0 0,0 0,0 0,0 0,0 0,0 0,0 0,78 58,-30-29,0-20,1-9,-10-19,9-10,-9-19,9-19,10-39,-19 20,0-10,-10 19,-10 10,-9 0,-10 9,-10-9,1 19,-1 0,-9 9,9 10,0 1,1 8,-11 1,10 0,1 0,-1 9,0 0,1 1,-1-1,0 1,10 9,-9 0,9 9,0 30,0 9,19 48,-9 0,-1 0,1 19,0-9,9 9,-9-19,0-19,-10 0,0 0,9-20,1 1,0-10,-1-9,1-20,-10 0,0-9,0-10,0 0,0 0</inkml:trace>
  <inkml:trace contextRef="#ctx0" brushRef="#br0" timeOffset="16433.4114">11560 10731,'0'0,"0"0,0 0,0 0,0 0,0 0,0 0,0 0,0 0,0 0,0 0,78-68,-1 20,-28 20,-1 8,-19 1,0 10,-9-1,-1 10,0 10,1-1,-1 10,10 10,0 10,10 18,-20-9,1 19,-10-18,-1 8,-9-9,10 10,-10-10,0-10,0-9,0-10,0 1,0-11,0-9</inkml:trace>
  <inkml:trace contextRef="#ctx0" brushRef="#br0" timeOffset="16604.8041">12074 10183,'0'0,"0"0,0 0,0 0,0 0,0 0</inkml:trace>
  <inkml:trace contextRef="#ctx0" brushRef="#br0" timeOffset="17824.575">12355 10327,'0'0,"0"0,0 0,0 0,0 0,0 0,0 0,0 0,0 0,0 0,0 115,0-28,0-10,0 19,-10 0,0-38,10-1,-9-18,-1-1,0-19,10 0,-9-9,9 0,0-1,0-9,-10 0,10-9,-10-11,10-8,0-11,0-9,0 0,0 10,0 9,0 0,0 10,0 9,0 1,0-1,0 0,0 1,0 9,10 0,0 0,-1 0,1 9,0 1,9 9,0 0,1 10,9 10,-10-10,1-1,-1 11,0-10,1-10,-1 0,10 10,0-10,10 0,0-9,0-10,-1-10,1-9,0-10,-20 0,1 1,-1-11,0 10,1-19,-10 0,-1 0,-9 0,0 0,-9 10,-1 9,0 10,0 0,1 9,9 0,-10 1,0-1,1 10,-1 10,-9 19,9 28,10 20,0 0,10-20,9 20,10-19,0-20,-9 1,-1-20,10 0,10-9,-1-10,1 0,10-10,-1-19,1 10,-1-19,0-1,1-18</inkml:trace>
  <inkml:trace contextRef="#ctx0" brushRef="#br0" timeOffset="23834.2478">3217 5418,'0'0,"0"0,0 0,0 0,0 0,0 0,0 0,0 0,0 0,0 0,0 0,0 0,0 0,0 0,0 0,0 0,68-29,9 1,11 8,28-9,39 1,-39-1,10-10,49-9,-1 10,-29 0,30-20,19 10,-20-10,30 10,-11 0,-38 0,59-10,-40 10,-19 10,19-10,-19 10,-19 9,-20-10,1 1,-1 19,-38-1,-30 1,-9 10,-10-1,-10 0,-9 1,0 9,-1 0,-9 0,0 0</inkml:trace>
  <inkml:trace contextRef="#ctx0" brushRef="#br0" timeOffset="24520.0511">3198 6158,'0'0,"0"0,0 0,0 0,0 0,0 0,0 0,77-10,1 1,19-1,19-9,29 0,-28-1,-1-8,39-1,19 0,-38-9,19 9,58-10,-58 1,39-1,39-18,-59 18,49-9,-49 0,-9 0,0 0,-10-9,-39 9,-9 9,-10 1,9-1,1 1,-39 9,-10 0,-10 0,-9 10,-10 0,0 9,-10 1,-9-1,0 1,0-1,-1 0,-9 10</inkml:trace>
  <inkml:trace contextRef="#ctx0" brushRef="#br0" timeOffset="25178.6689">3459 6590,'0'0,"0"0,0 0,0 0,0 0,0 0,0 0,0 0,0 0,0 0,0 0,0 0,107 19,19 1,-10-11,-9-9,28-9,59-1,-48 0,9-18,58-1,-39-10,20 1,48-20,-48 10,97-19,-97 9,67-19,-77 10,0-10,1 20,-40 9,-29 0,-19 9,19 1,-9-1,-30 11,-28 8,-10 1,-10 10,-10-1,-9 0,0 10,-1 0,-9 0,0-9</inkml:trace>
  <inkml:trace contextRef="#ctx0" brushRef="#br0" timeOffset="26132.5188">1812 6062,'0'0,"0"0,0 0,0 0,0 0,0 0,0 0,0 0,0 0,0 0,0 0,0 0,116-67,30-1,-30 20,-19 0,0 0,19-9,0 9,-19 9,-29 1,-10 9,-9 0,-11 10,-18 0,-1 9,1 0,9 1,9-10,1-10,-10 10</inkml:trace>
  <inkml:trace contextRef="#ctx0" brushRef="#br0" timeOffset="26439.6629">2393 5562,'0'0,"0"0,0 0,0 0,0 0,0 0,0 0,78-19,-1 9,11 10,-11 0,-19 0,-9 0,-10 10,-20 0,0-1,-9 1,0-1,-1 11,-9 18,-19 10,-29 10,-11 19,30-39</inkml:trace>
  <inkml:trace contextRef="#ctx0" brushRef="#br0" timeOffset="27005.7867">3236 5812,'0'0,"0"0,0 0,0 0,0 0,0 0,0 0,0 0,0 0,-87 0,29 10,10-1,-10 10,9 10,1 0,-1 10,-9 18,0 1,9 19,11-10,9-9,0 9,9-10,10-9,10-9,0-1,10-9,10-10,18 10,11 0,9-10,0-9,0-10,0 0,0-10,1-9,-30 9</inkml:trace>
  <inkml:trace contextRef="#ctx0" brushRef="#br0" timeOffset="27240.5342">2946 6360,'0'0,"0"0,0 0,0 0,0 0,0 0,0 0,0 0,0 0,0 0,0 0,48 96,-28-10,-30 10,-29 19,-38 30</inkml:trace>
  <inkml:trace contextRef="#ctx0" brushRef="#br0" timeOffset="28564.5464">3488 7608,'0'0,"0"0,0 0,0 0,0 0,0 0,0 0,0 0,0 0,0 0,0 0,0 0,0 0,0 0,0 0,0 0,117-28,-1-1,-19 0,-20 10,1 0,29-1,38-8,-29 8,0 1,20-10,58 10,-58 0,9 0,39-10,-39 19,1-9,18-10,1 0,-10-9,20 9,-1 0,-19-9,0 9,29 0,-58 0,10 1,-20 8,39 1,-48 0,-30 9,1 1,-20-10,-19 9,-1 0,-18 1,-1 9,-9-10,0 10,-1 0,-9 0,0 0,10 0,-10 0</inkml:trace>
  <inkml:trace contextRef="#ctx0" brushRef="#br0" timeOffset="29429.4539">4021 6782,'0'0,"0"0,0 0,0 0,0 0,0 0,0 0,0 0,0 0,0 0,0 0,0 0,-87 0,29 0,10 10,-1 0,10 9,1 0,9 0,-10 20,0 18,0 1,20-1,-1 1,11 0,9-10,0-10,9 1,1-11,10 1,9-9,19 8,20-8,9-11,-18 1,-1-10,10-10,9 1,-38-1</inkml:trace>
  <inkml:trace contextRef="#ctx0" brushRef="#br0" timeOffset="30072.8342">4118 7599,'0'0,"0"0,0 0,0 0,0 0,0 0,0 0,0 0,0 0,0 0,0 0,0 0,0-125,0 29,20-10,-1 1,0 18,1 10,-1 10,10 9,-9 10,-1 0,-9 19,-1 1,1 8,0 1,-1 0,11 9,-1 1,1 9,-1 0,0 9,1 1,-11 0,11 9,-1 10,1 9,-1 10,10 10,0 19,-10-10,1-10,-10 1,-1-10,1-9,0-1,-1 0,-9-18,0-1,0-10,0 1,0 0,0-10,0 0,0 0,0 0</inkml:trace>
  <inkml:trace contextRef="#ctx0" brushRef="#br0" timeOffset="30355.1677">4080 7061,'0'0,"0"0,0 0,0 0,0 0,0 0,0 0,96-10,-18 1,-10-1,0 0,-1 1,11-10,38-10,0-10,-28 1</inkml:trace>
  <inkml:trace contextRef="#ctx0" brushRef="#br0" timeOffset="30984.7433">4874 6619,'0'0,"0"0,0 0,0 0,0 0,0 0,0 0,0 0,0 0,0 0,0 0,0 0,0 0,0 0,0 0,0 0,0 96,0-29,-10-9,10 0,-9-10,9 9,0-18,0-1,0-9,9 0,-9-10,10 0,0 0,-1-9,1 0,0-1,9 1,1-1,9-9,0 0,0 0,10 0,-1 0,11-9,9-1,0-9,0 9,-29 1</inkml:trace>
  <inkml:trace contextRef="#ctx0" brushRef="#br0" timeOffset="31386.6243">5640 6446,'0'0,"0"0,0 0,0 0,0 0,0 0,0 0,0 0,0 0,0 0,0 0,-29 77,9-19,1-10,9 19,0-10,1 1,-1 19,10-19,0-10,0 0,10-10,-1-9,1 0,0-10,-1-9,21-1,8 1,20-10,39-10,0-28,10-10</inkml:trace>
  <inkml:trace contextRef="#ctx0" brushRef="#br0" timeOffset="33188.0269">7238 6244,'0'0,"0"0,0 0,0 0,0 0,0 0,0 0,0 0,0 0,0 0,0 0,0 0,0 0,-106 10,28 0,20 9,10 0,-1 0,11 10,8 0,1 0,0 9,10-9,9 0,1-10,9 0,0 0,0-9,9 9,1-9,19 9,10 0,38 0,1 1,-20-11,0 1,0-1,-9 1,-11 0,-18-10,-1 0,-9 0,0 0,-1 0,-9 0,0 0,0 9,-9 10,-11 1,1-1,-1-9,1-1,-10 1,0 9,-20-9,11-1,9 1,0-1,9 1,1 9</inkml:trace>
  <inkml:trace contextRef="#ctx0" brushRef="#br0" timeOffset="34447.8382">7704 6264,'0'0,"0"0,0 0,0 0,0 0,0 0,0 0,0 0,0 0,0 0,0 0,0 0,0 0,0 0,0 0,0 0,0 0,0 0,-29 76,19-18,0-10,10 10,0-20,0 1,0-11,0-8,0-11,0 1,0-1,0 1,0 0,0-10,0 0,0 0,0 0,-10 0,1 0,-1-10,0 0,1-9,-11-19,1-10,9 0,1 0,-1-10,10 0,0 10,0 10,0 0,10-11,-1 1,11 10,-1 9,0 0,10 1,1-1,-1 0,0 10,0-1,9 11,1-1,-10 10,-9 0,-1 10,0-1,-9 1,0 9,0 10,-10 10,-10-1,-10 0,-9 10,0-9,0-1,0-9,0 0,10-10,-1 0,1-9,0 0,-1-1,1 1,9-1,0-9,1 0,-1 0,10 0,0 0,0 0,0 0,10 10,-1 0,11-1,9 1,10 9,-10 0,9 0,1 10,-10-10,-9 1,-1-1,0 0,1 0,-1 1,-9-11,0 1,-1-1,1 1,-10-10,0 0,0 0,0 0,0 0,0 0,0 0,0 0,10 0,-1 0</inkml:trace>
  <inkml:trace contextRef="#ctx0" brushRef="#br0" timeOffset="36769.6308">8944 6158,'0'0,"0"0,0 0,0 0,0 0,0 0,0 0,0 0,0 0,0 0,0 0,0 0,0 0,0 0,0 0,0 0,-78-58,30 29,-1 10,11 10,9-1,0 10,9 0,-9 10,0 9,0 10,10 9,-1 20,1-10,9 0,10 0,0-10,0 1,10-20,0 0,-1 0,1-9,9-1,1 1,-1-10,10-10,0-9,-9 0,-1 0,0-10,1 0,-11 0,1-9,0 9,-1 0,-9 10,0-10,0 10,0 0,0 9,0 1,0-1,0 0,0 1,0 9,0 0,10 9,0 1,9 19,1 9,-1 1,10-10,-10-10,11 0,-1 0,9 0,1-9,0-10,0 0,-10-10,0-9,-10 0,-9 0,0 0,-1-10,1 0,0-10,-10 1,0 9,-10 0,0 10,1 0,-1 0,0 9,0 1,1-1,-11 10,1 10,-10 9,-10 29,0 9,1 20,9-9,0-1,9-10,10-9,10-9,0-10,0-10,10-9,0-1,0-9,19 0,9-9,11-11,-1-9,-9-9,0 0,0-20,-10-9,0 0,-10-1,-9 1,-1 0,-9 19,0-10,0 10,-9 0,-1 10,0 9,1 0,-1 10,0 0,1 9,-1 0,0 1,1 9,-1 0,0 9,0 11,1 28,9 0,0 9,0 20,19 0,1 0,-1-10,0-9,1-1,-1-18,0-1,-9-9,0-10,9 0,1-9,9 0,9-10,-9-10,10 0,0-9,0-10,0 1,-10-1,-10-10,0-9,-9 0,-10 10,0-1,0 1,-10 9,1 0,-1 10,-9 0,9 0,0 9,-9 0,-10 10,-10 10,0 9,0 20,-9 18,0 20,9 10,19-20,1-9,9-10,10-10,0-9,0-10,10-9,-10-1,10-9,9-9,10-11,10-8,-10-11,10-9,9-38,1-20,-1 0,-19 1,0 9,-19 9,0 20,-10 9,0 1,-10 9,0 9,1 10,-1 10,0 0,1 9,9 1,-10-1,10 1,0 9,0 0,-10 9,10 39,-10 29,10 19,0 19,10 1,0-1,0 0,19 29,0-19,0-10,0-9,0 9</inkml:trace>
  <inkml:trace contextRef="#ctx0" brushRef="#br0" timeOffset="38438.0735">3731 10567,'0'0,"0"0,0 0,0 0,0 0,0 0,0 0,0 0,0 0,0 0,0 0,0 0,0 0,0 0,0 0,0 0,29 96,-10-19,0 10,1-1,9 10,-10 0,-9 20,9-1,1 0,-11 0,1 30,0-21,0-18,9 0,-9-10,9 9,-9-8,-1-21,11 11,-11-10,11-10,-10 0,-1 0,11 1,-11-11,1 1,0-10,-1 0,1 0,-10-9,0-1,0 0,0 1,0-10,0-1,0-8,0-1,0 0,0 0,0 0,0 1,0-11,0 1,0 0,0-1,0 1,0-1,0 1,0 0,10-1,-1 1,11 9,9 0,10 0,-1 1,11-1,-1-10,1 1,9 0,19-1,20-9,10 0,-20 0,0 0,10-19,19 0,1 0,-1-10,0 0,20 0,19-9,-39-1,1 1,-1-1,58-18,-57 9,-1 9,0-9,29 0,-28 0,-1-9,0-1,30 10,-11 0,-38 9,0 1,-10 9,1 0,28 1,-39 8,-19 11,-9-1,-1 1,1-1,-10 0,-1 1,-18-1,-1 1,-9-1,-1 10,1 0,-10 0,0 0,0-10</inkml:trace>
  <inkml:trace contextRef="#ctx0" brushRef="#br0" timeOffset="39485.2582">1114 7234,'0'0,"0"0,0 0,0 0,0 0,0 0,0 0,0 0,0 0,0 0,0 0,0 0,10 96,9-29,-9 0,0 1,-1-11,11-9,-20 0,10-9,-1-1,1-9,0 0,-10-10,0-9,0-1,0 1,0-1,0 1,9 0,-9-10</inkml:trace>
  <inkml:trace contextRef="#ctx0" brushRef="#br0" timeOffset="40137.2492">1812 7186,'0'0,"0"0,0 0,0 0,0 0,0 0,0 0,0 0,-87 48,29 0,9 0,1 29,9 19,0-29,20 10,9-19,10-1,0 1,10-20,9 1,1-1,9-9,19 0,1-20,9-9,-10-9,10-10,-9-10,-1-10,-9-9,9-9,-9-11,-10-18,-9 9,-11 0,-9 10,-9 9,-1 20,0-1,1 11,-1 8,0 1,1 10,-1-1,0 0,0 1,1-1,-1 10,0 0,1 10,9 9</inkml:trace>
  <inkml:trace contextRef="#ctx0" brushRef="#br0" timeOffset="40732.5928">2713 7167,'0'0,"0"0,0 0,0 0,0 0,0 0,0 0,0 0,0 0,0 0,0 0,-77 28,28 1,1 10,9 9,0 29,1-1,18 11,1-20,9-9,10-10,10 0,-1-10,1-9,10-10,-1 0,10-9,0 0,0-1,10-9,-10-9,0-11,0 1,-10 0,-9 0,10-10,-11-9,1-1,-10 1,0-1,-10 1,1-1,-11 11,1-1,-1 10,11-1,-1 1,0 10,1-1,-1 0</inkml:trace>
  <inkml:trace contextRef="#ctx0" brushRef="#br0" timeOffset="41202.2184">3033 7070,'0'0,"0"0,0 0,0 0,0 0,-19 68,9-1,10 10,0-10,0 10,10-19,9-1,0-9,1-9,-1-10,1-10,9 0,9-9,1-10,0-10,-10 0,-10-9,1-10,9-19,-10-9,1-11,-11 11,1-1,-10 10,-10 0,1 10,-1 9,0 10,0-1,1 11,-1-1,0 1,-9 9,-10 19,10-10</inkml:trace>
  <inkml:trace contextRef="#ctx0" brushRef="#br0" timeOffset="42505.4127">1599 11653,'0'0,"0"0,0 0,0 0,0 0,0 0,0 0,0 0,0 0,0 0,0 0,77-48,-18 9,-1 11,0-1,-10 10,-9 9,0 0,0 10,-10 10,-10 9,0 10,-9 19,-20 29,-19 19,-9 19,-11-19,10-19,1-10,-1-19,10-9,0-1,9-19,1 1,9-11,1 1,-1-10,10 0,0 0,0 0,19-10,20-9,9-10,11-9,18-10,1 0,-11 9,-8 1,-1-10,0 0,10 0,9 0</inkml:trace>
  <inkml:trace contextRef="#ctx0" brushRef="#br0" timeOffset="43102.4581">2762 11096,'0'0,"0"0,0 0,0 0,0 0,0 0,0 0,-88 48,30 0,-19 48,19 0,19-10,10-9,9-10,20 1,0-11,10 1,0-10,9-10,1-18,-1-1,10-10,19-9,11-9,18-20,-28-9,-1-1,-9-9,0-9,-1-11,-9 1,-9 0,-11 9,-9 10,0 0,0 0,-9 10,-1 9,-9 0,-1 10,1 0,0-1,-1 1,-9 10,0-1,0 10,0 10,0-1,0 20,9-10</inkml:trace>
  <inkml:trace contextRef="#ctx0" brushRef="#br0" timeOffset="43631.1386">3430 10721,'0'0,"0"0,0 0,0 0,0 0,0 0,0 0,0 0,0 0,0 0,-87 48,39-10,-1 1,10 19,1-1,9 20,9 0,11 0,9 0,0-20,0 1,9-20,11-9,-1-10,10 1,10-1,0-10,-1-9,-9-9,-9-10,-1-10,10-10,-9-9,-1-19,0 0,-9 0,-10 9,0 0,-10 10,1 0,-1 19,-9 10,9 0,0 0,-9 9,-1 1,1-1,0 10,-1 0</inkml:trace>
  <inkml:trace contextRef="#ctx0" brushRef="#br0" timeOffset="44088.1648">3750 10548,'0'0,"0"0,0 0,0 0,0 0,0 0,0 0,-39 96,10 10,10-29,9 0,10-1,0-18,10 0,0-20,-1-9,11-10,-1 0,20-9,-10-10,0 0,-10-10,1-9,-11 0,1 0,0-10,-1-19,-9 0,-9 0,-1 9,-9 11,-1-1,-9 0,0 0,0 0,0 10,10 9</inkml:trace>
  <inkml:trace contextRef="#ctx0" brushRef="#br0" timeOffset="52852.4713">6657 6955,'0'0,"0"0,0 0,0 0,0 0,0 0,0 0,0 0,0 0,0 0,0 0,0 0,0 0,0 0,0 0,0 0,0 0,68 10,-20-1,1-9,19 10,-10-10,-10 10,10-10,-9 0,9 0,0 0,20 0,-11-10,11 10,-10 0,-10 0,-10-10,1 1,-1 9,-9-10,0 10,9-9,10 9,20 0,-20 0,10 9,-10-9,10 0,0 0,9 0,20 0,-19 0,-1-9,-9-1,0 0,9 1,1-10,19-1,0-8,-20 8,1-8,-1-1,10-10,20 1,-20-1,-19 1,10-10,-1 10,-19-1,-9 1,9 9,0-10,0 1,-9 0,-11 9,-9-10,0 11,-9-11,-1 1,10-10,-9 0,-11 0,1 9,0 1,-10-1,0 1,0-1,0 11,-10-11,0 10,1-9,-11 9,-9-9,0 9,-10-10,-9 1,-1 9,1-9,-10 9,9 0,-28 0,-30 0,20 1,10 8,-1 1,10 0,-19 9,-29 1,19-1,19 1,1 9,-1 0,-19-10,-29 10,20 0,19 0,-1 10,11-1,-39 10,9 10,20 0,0 0,-1 19,1 0,-19 10,-1 9,29-10,11 1,-1 0,-10 19,10-1,1 1,-11 10,10-10,10 9,10-9,9 9,10-9,9-10,11-9,9-10,0 0,19 0,10 0,29 0,30 0,8 0,21-19,38-19,0-1</inkml:trace>
  <inkml:trace contextRef="#ctx0" brushRef="#br0" timeOffset="53690.9313">10291 5927,'0'0,"0"0,0 0,0 0,0 0,0 0,0 0,0 0,0 0,0 0,0 0,0 0,106-29,-9 10,0 0,0 0,0 0,-19-1,9 1,10 0,29 0,-29 0,-20 9,1 0,-11 1,-18-1,-10 1,-10-1,0 0,0 1,-10 9,1 0,-11 0,1 0,0 0,-1 0,1-10</inkml:trace>
  <inkml:trace contextRef="#ctx0" brushRef="#br0" timeOffset="54273.4698">11144 5361,'0'0,"0"0,0 0,0 0,0 0,0 0,0 0,0 0,0 0,0 0,0 0,0 0,67 38,-8 0,8-9,-9 0,1-10,-1 0,0-9,-10 9,10-9,1-1,-11 1,-9 0,-10-10,-10 0,-9 0,0 0,-1 0,-9 0,0 0,0 0,0 0,0 0,-9 9,-11 1,-9 9,-10 10,1 9,-1 1,0-10,-9 9,9 0,0 1,10-1,0 1,10-1,-1 1,-9-1,0 10,0-10,10 1,-1-1,1 30</inkml:trace>
  <inkml:trace contextRef="#ctx0" brushRef="#br0" timeOffset="54771.3198">12190 5082,'0'0,"0"0,0 0,0 0,0 0,0 0,0 0,-10 67,10 10,0 0,0 9,0-9,0 19,0-19,0 0,0 9,0-9,-9-9,9-11,0 1,-10-1,10 1,0 0,0-10,0 0,0-10,0 10,0-9,0-1,0-9,0-10,0 0,0-9,0-10,0 0,0 0</inkml:trace>
  <inkml:trace contextRef="#ctx0" brushRef="#br0" timeOffset="55194.9507">12219 5101,'0'0,"0"0,0 0,0 0,0 0,0 0,0 0,0 0,97-38,-49 18,-9 20,0 0,-20 10,1 0,-1-1,1 11,-1 18,-9 0,-1 1,-9 9,0 0,-9-10,-1 20,-9-10,-11-10,-18 1,-10 9,9-10,1 1,-10-1,0-9,9 0,1 0,-1-10,1-10,19-9</inkml:trace>
  <inkml:trace contextRef="#ctx0" brushRef="#br0" timeOffset="55702.9635">13353 4880,'0'0,"0"0,0 0,0 0,0 0,0 0,0 0,-87 58,29-10,-10 9,10-8,9-1,1 9,9 10,10-9,9-10,1-9,9-1,10 0,0 1,10-10,9-10,20 10,10 0,28-10,1-10,28-9,11 0,-40 0,-19-9,0-1,0 1,1-1,8 10</inkml:trace>
  <inkml:trace contextRef="#ctx0" brushRef="#br0" timeOffset="57268.2061">5833 10433,'0'0,"0"0,0 0,0 0,0 0,0 0,0 0,0 0,0 0,0 0,0 0,0 0,0 0,0 0,0 0,0 0,0 0,0 0,0 0,0 0,0 0,0 0,0 0,0 0,0 0,-9 77,9-20,0 1,0 0,0 9,0 10,0-20,9 20,1 0,0 10,-1-1,1-9,10 9,-1-9,0 19,1 0,-1-19,0-10,1 10,-1-19,1 19,-1-10,0 0,1 0,-1 10,10 0,-9-10,-1-9,0 0,1-10,-1 0,-9 0,9-10,-9 10,9-9,-9-1,0-9,-1-10,-9 0,10 1,-10-1,0-10,0 1,0 0,0-10,0 0,0 0,0 0,0 0,0 0,0 0,0 0,0 0</inkml:trace>
  <inkml:trace contextRef="#ctx0" brushRef="#br0" timeOffset="57753.5121">5611 12690,'0'0,"0"0,0 0,0 0,0 0,0 0,0 0,0 0,0 0,0 0,0 0,0 0,0 0,0 0,0 0,96 77,-37-38,-1-1,-10-9,-9 0,0 0,-1-1,11 1,-1 0,1 0,9-10,0 0,10-9,-20-29</inkml:trace>
  <inkml:trace contextRef="#ctx0" brushRef="#br0" timeOffset="58032.8148">6890 12268,'0'0,"0"0,0 0,0 0,0 0,0 0,0 0,0 0,0 0,0 0,0 0,-29 86,-10-9,0 19,-19 29,-10 19,10 10,9-39,1 87</inkml:trace>
  <inkml:trace contextRef="#ctx0" brushRef="#br0" timeOffset="96544.7361">5000 13555,'0'0,"0"0,0 0,0 0,0 0,0 0,0 0,0 0,0 0,0 0,0 0,0 0,0 0,0 0,0 0,0 0,0 0,0 0,0 0,0 0,0 0,0 0,0 0,0 0,0 0,0 0,0 0,0 0,0 0,0 0,0 0,0 0,0 0,0 0,0 0,0 0,-68 77,20-29,-1-10,11 1,8-10,1-1,10-8,0-1,-1 0,1 0,-10 0,0 1,9-1,-9 0,0 0,-10 1,-9-1,0 0,-1 0,1-9,9-1,0 1,0 0,1-1,-1-9,0 0,0 10,-9-10,-10 0,0 0,-1 0,11 0,-10 0,0 0,0 0,-10-10,0 1,-10 9,11-10,8 0,1 1,10-10,-1-1,1 1,0 0,-1 0,-9-10,-10 0,20 10,-1 0,1-1,-1 1,11 0,-1 0,0 0,0-10,-9 0,-1 0,1 10,-1-10,1 10,9 0,0-1,1 1,9 0,0 0,0 0,-1-10,11 10,-10-10,0 0,0-10,0-9,0 0,-10 0,0 0,0 0,1-9,-11-1,10 0,1 1,-1 9,10-10,0 10,-20-10,20-9,-9-10,-1 10,0-10,0 10,-9-10,-1 0,11 0,-1 1,0 8,10 1,10 0,-20 9,19-9,1 9,9-9,-19-19,10 9,9-10,1 20,-1-10,10 10,-10 0,10-1,0 11,0-1,0 0,0 1,10-1,-10 1,10-11,9 1,0 0,10 9,-19 1,9 9,1-1,19 1,-20 0,29 0,-18-9,28-1,-29 0,9 1,1-1,0 10,0 0,0 0,-1 0,1 0,10-10,9 1,9-1,-8 0,-1 1,-10 9,1 0,9-10,10 0,9 1,1 9,-20 0,-10 9,1 1,-11 9,1 0,0 0,0 1,0-1,-1 0,1 10,-10 0,-10-1,1 11,-10-1,-1 1,1-1,-10 10,0-10,0 10,0 0,0 0,10-9,-1-1</inkml:trace>
  <inkml:trace contextRef="#ctx0" brushRef="#br0" timeOffset="97118.3643">1909 8579,'0'0,"0"0,0 0,0 0,0 0,0 0,0 0,0 0,0 0,0 0,0 0,116-10,-19-9,-19 0,-1-1,-9-8,-10 8,0 1,0 0,-9 0,9 0,-10 9,-9-9,-10 9,0 1,-9-1,-11 0,1 1,0 9,-1 0,1 0,-10 0,0 0,0 0,0 0,0 0,0 9,-10 30,-48 95,-39 78,-29 95,39-67,-10 77</inkml:trace>
  <inkml:trace contextRef="#ctx0" brushRef="#br0" timeOffset="118576.5416">6395 13997,'0'0,"0"0,0 0,0 0,0 0,0 0,0 0,0 0,0 0,0 0,0 0,0 0,0 0,0 0,0 0,0 0,0 0,0 0,10 77,0-29,-1 0,1 0,-10 0,0 0,0-10,0 1,0-1,0-9,0-10,0 0,0-9,0 0,0-10,0 0,0 0,0 0,0 0,0-10,0-38</inkml:trace>
  <inkml:trace contextRef="#ctx0" brushRef="#br0" timeOffset="119020.3837">6376 13315,'0'0,"0"0,0 0,0 0,0 0,0 0,0 0,0 0,0 0,78 38,-20 1,-10-11,-9 1,0 10,-1-1,1 10,0 10,0 9,-10 10,-10 9,-9 10,-20 1,0-11,-19 10,-9 19,-11-9,1 0,-20-10,0-10,0-9,20-19,-1-1,11-18,-1-1,10-9,9-10,1-9,9-1,1-9,-1 0,0 0,10-9</inkml:trace>
  <inkml:trace contextRef="#ctx0" brushRef="#br0" timeOffset="122210.1863">11909 12095,'0'0,"0"0,0 0,0 0,0 0,0 0,0 0,0 0,0 0,0 96,0 0,10-19,-1 0,11-1,-1 1,-9 0,0 0,-1-19,-9 19,0-20,0 1,0-1,0-9,0 1,0-11,0-9,0-20,0 11,0-11,0 1,0-10,-9 0,-1 0,0-10,1 1,-11-11,1-28,-10-19,0-19,0-10,19-1,0 11,0 9,10 10,0 0,10-1,19-18,0 19,-9 9,-1 10,0 10,11-1,8 10,11 1,-1 8,1 11,9 9,10 9,-10 1,-20 0,-18-1,-1 10,-9 20,-20 9,-29 0,-9 19,-10 10,0-10,0-9,9-20,1 1,-1-1,1-9,19-10,9-9,1-1,9-9,1 0,-1 0,10 10,0 0,10-1,9 10,10 10,10 0,9 0,10 19,1-10,8 1,11-1,-20-9,-10-10,11 0,-11-9,10-10,0 0,10-19,0-10,0-9,-10-10,-19 9,-10 1,-10 9,1-10,-11 11,-9-1,0 0,-9 10,-11 9,1-9,-10 9,0 10,0 0,-10 20,0 8,0 20,1 29,-1 10,19-10,11-20,9 10,9-18,11-11,-1-9,20-10,38-9,20-30,-19-8,-1-20,-18-10,-1-29,0-18,0-11,-10-8,-28-1,-11 0,-9 19,0 0,-9 20,-1 19,-9 0,9 18,-9 1,9 10,0 9,1 10,-1 0,10 9,-10 1,10-1,0 10,0 0,0 10,0 28,0 39,0 19,0 19,10 0,0 1,-10-1,9-9,1-1,9-9,1-9,-1-10,0-10,1-19,-1-10,1-18,9-1,9-19,1-19</inkml:trace>
  <inkml:trace contextRef="#ctx0" brushRef="#br0" timeOffset="123456.0235">13285 12585,'0'0,"0"0,0 0,0 0,78-39,-20 1,0-10,-10 9,10-9,-9 0,-10 0,-10 0,0 10,-10 9,-9 10,0 0,-1 9,-9 0,0 1,0-1,0 1,0 9,0 0,0 0,-9 19,-1 10,-10 19,1 9,9 20,1 0,-1-29,10 10,0-10,10 0,-1 0,1-10,9 1,1-11,-1-8,20-11,19 1,0-20,-9-19,-1-9,1-10,-11-10,1 1,-10-1,-9 0,-11 1,1 9,-10 19,0 10,0-1,0 11,0-1,0 1,0-1,0 0,0 10,0 0,0 20,0 28,0 38,0-9,10-10,-1-9,1-10,0-19,-1-10,1-9,9-1,1-9,9-9,10-11,-10-8,-10-1,1 0,-1-10,0 11,-9-1,0 10,-10-1,0 11,0-1,0 1,0-1,0 0,0 1,0-1,0 10,0 0,0 0,0 10,0 19,9 9,1 0,0 10,-1-19,1-9,-10-1,0-10,0 1,0-10,0 0,0-10,0-9,10-29,9-38,1-20,-1 29,-9 10,-1 19,1 0,0 19,-1 10,1 0,9-1,11 11,-11-1,0 10,-9 10,9 9,1 19,9 20,10 19,-20 9,0-18,1 8,-11-8,1-11,9 1,1 0,-1-20,-9-9,0 0,-1-10,-9-19</inkml:trace>
  <inkml:trace contextRef="#ctx0" brushRef="#br0" timeOffset="125646.9107">16221 12085,'0'0,"0"0,0 0,0 0,0 0,0 0,0 0,0 0,0 0,0 0,0 0,0 0,0 0,0 0,0 0,0 0,0 0,0 0,0 0,-77-38,28 19,10 9,10 10,-9 0,-1 19,10 0,-10 20,10 9,0 9,0 1,9 19,11-29,9 10,9-20,1-19,9 0,11 1,8-11,11-9,9-19,-10-10,-9 0,0 1,-20 8,1-8,-1-1,0-10,1 1,-1-10,-9 9,-10 11,0-1,0 10,0-1,0 11,0-1,0 1,0-1,0 10,0 0,0 0,0 0,0 10,9 9,1 10,0-10,9 10,1-1,-1-8,20 8,0-8,19-11,0-18,19-11,-28-18,-1 0,-9-1,-10 1,-10-10,1 0,-1 9,-9 1,0 9,-10 0,0 10,0 0,0 0,0-1,-10 11,0-1,1 1,-1-1,0 10,-9 10,-1-1,-9 20,-9 9,-1 20,0 0,10-10,10 19,9-9,10-10,10-10,19-9,0 0,9 0,11-10,9-19,10-10,-20-9,10-20,-9-9,9-19,-9 0,-1-19,-19-20,-10 10,-19 9,0 30,-9 9,-1 0,0 19,1 0,-1 10,0 0,1-1,-1 1,0 9,1 1,-1-1,0 1,0 9,-9 9,-10 30,0 18,-10 39,20-9,-10 9,19 0,10-19,10 9,-1-28,20 0,-9-10,9-10,0-9,29 0,0-10,10-19,0-19,9-10,-28 0,-1-9,-9-1,0 1,-10-1,-10 11,1-1,-11-19,-9 0,0 9,-9 1,-1 9,0 0,1 10,-1 9,0 1,1-1,-11 1,1 9,-1 0,1 9,0 10,-10 29,9-9,11 18,9-9,0-9,0-10,9-10,1-9,0-1,9 1,10-10,20-19,-1-1,-9-18,9-10,10-19,-9-20,-20-19,-19 20,-1 0,1 28,-10-9,-10 19,1 0,-11-10,1 10,9 29,-9 0,9-1,0 11,1-1,-1 0,0 1,1-1,-1 10,0 19,10 58,10 19,-10 39,10 19,9 9,20 10,-10-19,-10-49,1 1,-1-39,0 0,-9-28,0-1</inkml:trace>
  <inkml:trace contextRef="#ctx0" brushRef="#br0" timeOffset="126721.8203">9952 13545,'0'0,"0"0,0 0,0 0,0 0,0 0,0 0,0 0,116-67,-19 9,-29 10,0 0,9 0,1 0,18-9,11 9,-29 9,18-9,-8 10,-11-1,20 11,-10-1,-19 0,-19 10,-11-1,-9 11,-9-1,-1 1,-9-1,0 0,-1 10,-9 0,0 0,0 0,0-9,0 9</inkml:trace>
  <inkml:trace contextRef="#ctx0" brushRef="#br0" timeOffset="127192.4664">10223 12931,'0'0,"0"0,0 0,0 0,0 0,0 0,0 0,-97 96,29-10,0 10,20-29,9 10,0 0,20-19,0-1,9 1,10 0,0-10,0 0,10-10,9-9,10-10,10 0,38 10,30-19,-20-10,-9-10,-20 1,0-1,-10-9,-9 9,10-9,-1 0</inkml:trace>
  <inkml:trace contextRef="#ctx0" brushRef="#br0" timeOffset="128228.0044">7122 14986,'0'0,"0"0,0 0,0 0,0 0,0 0,0 0,49-125,9-19,-10-19,-9 0,0-20,-20 49,-9 18,-1 30,1 19,-10 19,0 9,0 20,0 0,0 9,0 1,-10 9,-9 9,-10 20,0 19,10 0,9 10,10-10,19 0,10-19,20 9,38 1,-9-11,-1-8,-9-1,-20 0,-9 0,-10 0,-9 1,-1 28,-9 19,-10 10,-20-20,1 20,-1-38,1-1,0-19,9-9,0-10,1-10</inkml:trace>
  <inkml:trace contextRef="#ctx0" brushRef="#br0" timeOffset="128645.4944">7859 12700,'0'0,"0"0,0 0,0 0,0 0,0 0,19 96,0 0,-9 0,0 19,-1-18,11 8,-10-18,-1-1,1-9,0 0,19 19,-10-19,10 0,0-20,0 20,0-10,0-9,0 0,10-1,-10-18,0-10,-9-10,-1-10,0 1,1-10,9-10,10-18,-1-21,-8-8</inkml:trace>
  <inkml:trace contextRef="#ctx0" brushRef="#br0" timeOffset="130010.8969">7859 13949,'0'0,"0"0,0 0,0 0,126-106,-49 39,-9 0,9-10,-9 10,-10 9,1 0,-1 10,-20 10,-8 9,-11 10,-9 9,-1 1,-9-1,0 0,0 1,0 9,0 0,0 0,0 0,-9 0,-1 0,-9 9,-1 20,-9 10,0 18,-10 30,10-1,0 10,0 0,19-9,1-1,9-9,9-29,1-9,0-20,9 0,20 0,29-19,9-19,-9-29,-19 0,-1-10,0-19,-9 10,-10-19,-9 18,-11 11,1 9,-10 19,0 10,0 0,0 9,0 0,0 1,0-1,0 1,0-1,0 10,0 0,0 10,10 38,-1 9,11 1,-1 9,10-9,0-10,0-10,20 1,-1-20,1-10,9-28,-10-29,1-9,-1-11,-9-18,-10 28,-10-9,-9 9,0 10,-10 19,0 10,0 10,0-1,0 0,0 1,0 9,-10 0,0 29,-9 28,9 20,1 0,-1 19,10-19,0-19,10-1,-1-18,11-20,9-10,29-18,0-30,10-18,-20-10,20-30,0-47,-20-19,-18-10,-11-38,-19 9,0 87,0 9,-10 39,1 19,9 19,-10 0,10 10,-10 9,10 1,0-1,-10 1,1 9,-1 0,0 9,-9 30,0-1,9 39,-9 29,-1 18,1-8,9-1,10 0,-10 39,10-29,0-10,0 0,10-19,0 1,-1-1,-9-29,0-19,0-10,10 1,-10-20,0 0,0-9,0-1,0 1,0-10,0 0,0 0,-10 0,1 0</inkml:trace>
  <inkml:trace contextRef="#ctx0" brushRef="#br0" timeOffset="130367.0047">10407 12834,'0'0,"0"0,0 0,0 0,-116 10,29 0,9 9,10 0,10 0,10 10,-1-10,1 1,19-1,9-10,1 11,9 8,10 1,0 0,10 0,9 0,10 0,10 9,10 0,18 20</inkml:trace>
  <inkml:trace contextRef="#ctx0" brushRef="#br0" timeOffset="131559.2643">6531 15851,'0'0,"0"0,0 0,0 0,0 0,0 0,0 0,0 0,0 0,0 0,49-96,-11 38,1 10,0 0,0 10,-1 9,-9 10,0 9,1 10,-1 10,-10 9,0 19,-9 30,-10 8,-29 21,0 18,-20 0,1 0,0-19,-1 1,1-21,9-18,0-10,10-10,10-9,-1-9,11-11,-1 1,0-1,10-9,0 0,10-9,9-1,10-19,10 0,19-19,20-9,9-1,10 1,-20 8,1 1,-20 10,20-10,-11 0,21 0,-11 0,-28-10</inkml:trace>
  <inkml:trace contextRef="#ctx0" brushRef="#br0" timeOffset="131912.4076">7180 15150,'0'0,"0"0,0 0,0 0,0 0,0 0,117 48,-21 0,-18 9,-20 11,-9 18,-20 20,-10 19,-29 28,-38 1,-1 0,-9-20,10 1,-1-39,11-19,9-29,0-10,-1 1,1-11,10-8,0-11</inkml:trace>
  <inkml:trace contextRef="#ctx0" brushRef="#br0" timeOffset="133430.3309">13740 13603,'0'0,"0"0,0 0,0 0,0 0,0 0,0 0,0 0,0 0,0 0,0 0,0 0,-87 38,-10 10,30-9,8-1,11 1,9-1,0 10,10 0,0 0,10-9,9-20,1 0,-1 0,10 1,0-1,10 0,-1 0,30 0,58 20,-10-20,10-9,-10-1,0-9,-9 10,-20-10,-9 0,-11 0,-9 9,-9 1,-11 0,-9-1,0 20,-9 10,-20-1,-10 20,-19-1,0-9,-1 0,11-9,-39 9,0 0,28-10,11-9,9-10,10-9,0-1,10 1,-1-10,11 0,-1 0,10-19</inkml:trace>
  <inkml:trace contextRef="#ctx0" brushRef="#br0" timeOffset="134494.7525">14273 13478,'0'0,"0"0,0 0,0 0,0 0,0 0,0 0,0 0,0 0,0 0,0 0,0 0,0 0,0 0,10 77,0-19,-1 9,1 0,0-9,0-1,-1 1,1-10,-10 0,0-9,0-11,0 1,0-19,0 9,0-9,0-1,0-9,0 0,0 0,0 0,0 0,0 0,0-9,0-1,-10-19,1-9,-1-20,-10 0,11 1,-1 9,0 0,1 0,9-10,0 0,0 10,9-19,11 0,-1 0,10 9,0 10,20 0,-1 10,-9 9,9 0,-9 10,0 9,0 0,-20 10,0 0,1 10,-1 0,-9-1,0 11,-10 18,-10 29,-9 0,-20-9,10 0,-10-10,0-10,0-9,1 0,9-10,9-9,1-1,-1 1,11-1,-1-9,0 0,1 0,-1 0,10 0,0 0,0 10,10 0,9 9,20 10,0 0,-1-1,-9 1,0 0,1 0,-1 0,9-1,1 11,-10-10,0-10,-9 0,-1 0,0 1,1-1,9 10,0-10</inkml:trace>
  <inkml:trace contextRef="#ctx0" brushRef="#br0" timeOffset="136538.1593">15979 13459,'0'0,"0"0,0 0,0 0,0 0,0 0,0 0,0 0,0 0,0 0,-97-19,29-1,10 20,0 0,9 0,11 10,-1 9,0 10,10 10,-10-1,10 0,0 10,10-9,-1-1,1 1,9-1,10-9,0-10,10 0,0 1,9-11,20 1,19-10,-10-10,1-9,-10-10,-1 0,-9 1,-9 8,-1 1,1-10,-1 0,-9 10,-1-10,1 1,-10 8,0 1,0 0,0 9,0 1,0-1,0 1,0-1,0 10,0 0,0 0,10 10,9 9,1 0,9 19,0-9,9 0,1 9,19 1,0-10,-9-20,-1 1,1-10,-1-10,-9-9,0 0,-10 0,0-10,-10 0,1-9,-11 9,1-10,0-18,-10 9,0-10,0 10,-10 19,0 0,1 1,-1 8,0 11,1-1,-11 1,1-1,-1 10,-9 19,-9 10,-11 19,-9 29,-10 29,10 9,10-10,9-8,19-21,20-18,0-20,0-9,10-19,10 0,28-10,10-10,0-29,20-9,9-19,-9 0,-1-10,1-9,-1-20,-28 19,-11 20,-9 10,-19-1,0 10,-1 0,-9 9,0 11,0-11,0 10,0 1,0-11,0 1,0 9,0 10,-9 9,9 0,0 1,0-1,0 1,0 9,0 0,-10 9,0 20,10 10,0 28,10 19,-10 20,0 9,0 0,10-9,-1-10,1 0,0-19,9-19,-9-20,9 1,10-11,0 1,0-19,10-1,10-18,9 9,-19-10,9-9,-9-10,-10-9,-10 9,1-19,-1-10,-9 20,-1-1,1 11,-10-1,0 19,0-9,0 0,-10 0,1-1,-11 11,-9-10,0-1,10 11,-10 9,0 0,9 9,-28 39,-1 10,11 19,-1 0,10 0,9-20,1 1,19-20,0 20,10-20,-1-18,1-11,9 1,20-1,0-18,9-20,11-9,-1-20,-10 0,1-28,-1-20,-9 10,-10 0,-10 0,-9 9,-10 1,-10-29,1 57,-1 0,0 30,1-11,-1 20,0 0,10 9,0 1,0-1,-10 0,10 1,0 9,0 0,-9 0,-1 29,10 38,10 48,-1 20,-9-1,20 10,-1 0,1-9,-1-1,-9-38</inkml:trace>
  <inkml:trace contextRef="#ctx0" brushRef="#br0" timeOffset="137435.8793">11938 14669,'0'0,"0"0,0 0,0 0,0 0,0 0,0 0,0 0,0 0,0 0,0 0,0 0,0 0,0 0,0 0,0 0,0 0,97-48,0 10,29-20,-29 10,-20 0,1 0,-1 10,-9-1,10 1,-20 9,-10 0,-9 10,-10 9,-19 1,0-1,-1 1,1-1,-10 10,0 0,0 0,0 0</inkml:trace>
  <inkml:trace contextRef="#ctx0" brushRef="#br0" timeOffset="137796.2347">12190 14083,'0'0,"0"0,0 0,0 0,0 0,0 0,0 0,0 0,-68 68,0 28,20-19,0 19,9 0,10-10,9 1,20-30,10 1,9-1,1-18,9-10,10 0,28-1,30 1,10-19,-20-10,-19-19,0-10</inkml:trace>
  <inkml:trace contextRef="#ctx0" brushRef="#br0" timeOffset="138474.7578">8731 14986,'0'0,"0"0,0 0,0 0,0 0,0 0,0 0,0 0,0 0,0 0,0 0,0 0,19 87,10-10,0 9,0 10,0-9,0 18,-9 1,9-10,-10-19,1 9,-1-18,10 9,-10-20,1-9,-1 0,1-9,-1-1,-9-9,-1-10,1 0,-10-9,0 0,0-10,0 0,0-20</inkml:trace>
  <inkml:trace contextRef="#ctx0" brushRef="#br0" timeOffset="138887.8209">8779 14765,'0'0,"0"0,0 0,0 0,0 0,0 0,68-38,19 9,10-9,0 9,-19 10,-1 9,-28 10,-11 10,-9-1,-9 1,-11 0,1-1,0 20,-10 0,-10 9,-9 20,-10-1,-20 11,1-20,-1 0,1-10,-1 10,1-9,9-1,10-19,0 1,10-1,-1 0,1 0,9-19</inkml:trace>
  <inkml:trace contextRef="#ctx0" brushRef="#br0" timeOffset="139360.1135">10359 14535,'0'0,"0"0,0 0,0 0,0 0,0 0,-97 29,29 0,0 9,10 10,-10 10,10 18,10 1,-1 0,20 0,10 0,9 0,10-20,10 1,-1 0,1-20,9-9,1-10,9 0,10 1,19-1,29 0,0-19,-19-10,-10-9,0 0,0 0,-9 0,-1-1,1 1,-1 9</inkml:trace>
  <inkml:trace contextRef="#ctx0" brushRef="#br0" timeOffset="143156.9185">8033 17004,'0'0,"0"0,0 0,0 0,0 0,0 0,0 0,0 0,0 0,0 0,0 0,0 0,0 0,0 0,0 0,0 0,0 0,0 0,78-77,-11 29,-8 19,8 19,1 10,-10 10,-9 9,-20 1,-10-11,-9 1,0 9,-1 10,-18 9,-1-9,0 0,-9-10,9-9,0-1,1 1,-1-1,0 1,1-10,9 0,0 0,0 0,9 0,20-10,20-9,9-10,0 1,0-1,0 10,1 9,-11 10,1 10,-11 9,-9 0,-9 0,-1 29,-19 19,0-9,-19 0,-1-1,-18 1,-1 0,0-1,10-18,0-1,0 1,-10-11,-9-8,9-1,0-10,20-18</inkml:trace>
  <inkml:trace contextRef="#ctx0" brushRef="#br0" timeOffset="143478.3907">8595 16408,'0'0,"0"0,0 0,0 0,0 0,107 29,-10 0,-1 9,21 10,-40 0,-28 0,-1 0,1 29,-11 29,-9 9,-29 39,-9 0,-30 67,-19 9,9-124,1-20,-1 1</inkml:trace>
  <inkml:trace contextRef="#ctx0" brushRef="#br0" timeOffset="146058.1943">9845 16370,'0'0,"0"0,0 0,0 0,0 0,0 0,0 0,0 0,0 0,0 0,0 0,0 0,0 0,0 0,0 0,0 0,0 0,0 0,0 0,0 0,0 96,0-29,0 10,10-19,-1-10,1 0,0 0,0-10,-1 1,-9-1,0-19,0 10,0-19,0-1,0 1,0-1,0-9,0 0,0 10,0-10,0 0,0 0,10 0</inkml:trace>
  <inkml:trace contextRef="#ctx0" brushRef="#br0" timeOffset="146681.8483">9797 15899,'0'0,"0"0,0 0,0 0,0 0,0 0,0 0,0 0,9 96,1 19,9 10,1 0,-1-19,10-1,0 1,-9-10,-1 20,0-20,1-10,-11-9,1-29,-10 0,0-10,0-18,0-1,0-10,0 1,0-10,0 0,0-10,29-38,0-28,10-30,-10 39</inkml:trace>
  <inkml:trace contextRef="#ctx0" brushRef="#br0" timeOffset="147449.3529">10814 16514,'0'0,"0"0,0 0,0 0,0 0,0 0,0 0,0 0,0 0,0 0,0 0,0 0,-77-39,28 20,1 10,-1 9,10 0,10 19,-9 10,-1 19,-19 29,19-1,10 1,0 19,19 0,10 0,10 10,0-19,-1-30,11 1,-11-20,1-19,0-9,19-10,9-10,-18-9,9-10,0-9,0-20,0 1,0-1,-9 0,-1 1,-9-10,-1 9,-9-19,0 10,-9 0,9 9,-10 10,10 9,0 11,0-1,0 10,-10 9,10 0,0 1,0-1,0 1,0 9,10 9,19 30,19 18,20 39,0 10,-19-29,-11-19,-9-20,10 0,-10-9,10-10,9-28,-9-30</inkml:trace>
  <inkml:trace contextRef="#ctx0" brushRef="#br0" timeOffset="150515.7471">5766 10260,'0'0,"0"0,0 0,0 0,0 0,0 0,0 0,0 0,0 0,0 0,0 0,0 0,0 0,0 0,0 0,0 0,0 0,0 0,0 0,0 0,0 0,0 0,0 0,0 0,-20 96,20-29,0-9,0 9,10 10,0 9,-10 1,9-10,1-10,0 0,-1-9,1 19,0-20,-1 1,11 0,-11-1,11 1,-1 0,1-1,-1 1,0-1,1 1,-1 9,-9-9,9 9,-9 1,9-1,-9 0,0 10,-1 0,1 0,9-1,-9-18,9 9,-9 1,0-20,0 0,-1 0,1-10,0 0,9 1,-9-1,-1 1,1-1,0-9,-10-10,0 0,0-9,0 0,0-1,0 1,0-1,0-9,0 0,0 10,0-10,0 0,0 0,0 0,0 0,0 0,0 0,0 0,0 0,0 0,0 0,0 0,0 0,0 0,0 0,0 0,0 10,0-10,0 0,0 0,0 0,0 0,0 0,0 0,0 0,0 0,0 0,0 0,0 0,0 0,0 0</inkml:trace>
  <inkml:trace contextRef="#ctx0" brushRef="#br0" timeOffset="151303.644">5049 13200,'0'0,"0"0,0 0,0 0,0 0,0 0,0 0,0 0,0 0,0 0,0 0,0 0,0 0,0 0,0 0,0 0,0 0,0 0</inkml:trace>
  <inkml:trace contextRef="#ctx0" brushRef="#br0" timeOffset="152176.4083">659 11000,'0'0,"0"0,0 0,0-106,0 19,0 20</inkml:trace>
  <inkml:trace contextRef="#ctx0" brushRef="#br0" timeOffset="152309.7429">1124 9847,'0'0,"0"0,68-106,29-28</inkml:trace>
  <inkml:trace contextRef="#ctx0" brushRef="#br0" timeOffset="153189.9069">921 10913,'0'0,"0"0,0 0,0 0,0 0,0 0,0 0,0 0,0 0,0 0,0 0,-30-106,21 20,9 0,9-1,1 1,0-1,19 1,-19 18,9 11,10-1,0 10,10-9,9-11,1 1,9-19,0 9,0-10,0 1,20-1,-1 10,-9 1,-19 18,-1 10,1 0,-1 0,0 0,1 0,38-19,10 9,-19 10,-1 0,-9 0,-10 0,10 9,-10 1,20-10,-1 0,-19-19</inkml:trace>
  <inkml:trace contextRef="#ctx0" brushRef="#br0" timeOffset="162211.3063">11260 17157,'0'0,"0"0,0 0,0 0,0 0,0 0,0 0,0 0,0 0,0 0,0 0,-29-86,19 0,10-10,10 9,9-28,1 9,-1 20,-9 18,-10 11,0 9,0 9,0-9,-10 10,-9-10,-1 9,10 11,1-1,-1 10,0 9,1 0,-1 10,0 0,1 10,-11 19,20 19,0 9,10 1,9 0,20-10,0-10,9 20,-9-10,0 0,-10 0,0-10,0 10,-10-9,-9-1,0 1,-10-11,0 11,-10-10,0 0,1-10,-1 0,0 0,1 0,-11 1,1-11,9 1,0-10,1 0,-1-19</inkml:trace>
  <inkml:trace contextRef="#ctx0" brushRef="#br0" timeOffset="162645.8193">11521 15246,'0'0,"0"0,0 0,0 0,0 0,0 0,0 0,0 0,0 0,0 105,0-8,0 8,0 10,0 1,0 9,0 28,0-9,0 10,0-10,0 10,10-48,0-10,0-10,-1-28,1-10,0-19,-1-10,1-10,0 1,9 0,10-10,10-10,29-19,-20-9,-9-10,9-19,11-39,-21-19,-18-38</inkml:trace>
  <inkml:trace contextRef="#ctx0" brushRef="#br0" timeOffset="162828.5418">11589 16206,'0'0,"0"0,0 0,0 0,0 0,0 0,155-96,-58 20,20-11,-21 10</inkml:trace>
  <inkml:trace contextRef="#ctx0" brushRef="#br0" timeOffset="163325.7103">12742 15822,'0'0,"0"0,0 0,0 0,0 0,0 0,0 0,0 0,0 115,10-18,0-21,-10 1,0-10,0-9,0 0,0-20,0 1,9-1,-9-19,0-9</inkml:trace>
  <inkml:trace contextRef="#ctx0" brushRef="#br0" timeOffset="163500.4925">12645 15419,'0'0,"0"0,0 0,0 0,0 0,0 0</inkml:trace>
  <inkml:trace contextRef="#ctx0" brushRef="#br0" timeOffset="164942.4863">13004 15544,'0'0,"0"0,0 0,0 0,0 0,0 0,0 0,0 0,0 0,0 0,0 0,10 86,9-9,-9 9,-1 10,1 10,0 0,-10-39,10 10,-1-20,1-18,-10-10,0-10,0 0,0-9,0-1,0 1,0-10,0 0,-10-10,1 1,-1-39,0-48,10-68,10 30,-10 28,10 20,-10 9,9 10,1 9,0 10,-10 19,0 0,9 10,1 0,0 9,9 1,10 9,10 19,0 10,9 28,10 30,-9 18,-11 11,-8-11,-11-8,-9-40,-1 1,1-10,0-10,-1-9,1-10,-10 0,0-9,0 0,0-1,0-9,0 0,0 0,0 0,0 0,0 0,0 0,0 0,0 0,0 0,-10 0,10 0,0 0,0 0,0 0,0 0,0 0,0 0,0 0,0-9,0-1,0-9,0-10,10-19,9-19,-9 0,0 9,-1 0,1 1,-10 9,0-10,0 10,0 0,0 19,0 0,0 0,0 10,0 0,0 9,0 1,0-1,0 1,0-1,0 0,0 10,0 0,0 0,0 0,0 0,0 0,0 0,-10 20,1-1,-1 10,0-1,10 11,0-10,0-1,10 1,9 0,1 0,19 0,-1 0,1-1,19 11,-9-1,-10 1,-10-10,-10-1,0 11,-9-10,0-10,-10 10,0-10,-10 0,-9 0,-1 0,1-9,9 0,-9-1,9-9,0-9</inkml:trace>
  <inkml:trace contextRef="#ctx0" brushRef="#br0" timeOffset="165340.3323">13973 14813,'0'0,"0"0,0 0,0 0,0 0,0 0,0 0,0 0,10 97,-1-30,1-10,0 30,-1 9,-9-19,10 19,-10 0,0-19,10 0,9-1,1 11,-1 9,-9-19,-1-19,1-10,9-10,1 0,-10-9,-1-19,11-1,-1-9,10-9,0-1,-10-9,11-19,18-97</inkml:trace>
  <inkml:trace contextRef="#ctx0" brushRef="#br0" timeOffset="165506.7925">14070 15572,'0'0,"0"0,0 0,0 0,0 0,145-105,-9 18</inkml:trace>
  <inkml:trace contextRef="#ctx0" brushRef="#br0" timeOffset="166476.5613">15087 15217,'0'0,"0"0,0 0,0 0,0 0,0 0,0 0,0 0,0 0,0 0,0 0,0 0,-9 67,-1 29,10-38,0 19,0-20,0 1,0-20,0 1,0-20,0 0,0 1,0-11</inkml:trace>
  <inkml:trace contextRef="#ctx0" brushRef="#br0" timeOffset="166646.7099">14961 14823,'0'0,"0"0,0 0,0 0,0 0,0 0,0 0,0 0,0 0</inkml:trace>
  <inkml:trace contextRef="#ctx0" brushRef="#br0" timeOffset="167477.8192">15397 15092,'0'0,"0"0,0 0,0 0,0 0,0 0,0 0,0 0,0 0,0 0,0 0,0 0,0 0,0 0,0 77,0-19,0-10,0 9,0-18,0-11,0-8,0-1,0-9,0-1,0 1,0-1,0-9,0 0,0 0,0 0,0-9,0-10,0-20,10-19,0 10,0-9,-1 9,1-10,0 10,-1 0,1 19,-10 20,19-11,1 11,19-1,-1 10,1 0,-10 10,0 9,10 19,0 10,-1 20,1 9,-10 19,-19-39,0 1,9-10,-9 0,-1-10,1-18,-10-11,0 1,0 9,0-9,10-1</inkml:trace>
  <inkml:trace contextRef="#ctx0" brushRef="#br0" timeOffset="168099.7052">16696 14516,'0'0,"0"0,0 0,0 0,0 0,0 0,0 0,-107 48,40 9,8-18,11 9,-1 0,11 0,9-10,9-9,11-10,-1 1,0-11,10-9,0 0,10 0,9 10,10-1,10 1,10 0,9-1,19 20,-19-10,-19 0,0 1,-20-1,1 0,-1 10,-9-10,-1 0,1 1,-10-1,0 0,0-9,-10-1,1 1,-11 9,1 0,0-9,-1-1,1-9,-1 0</inkml:trace>
  <inkml:trace contextRef="#ctx0" brushRef="#br0" timeOffset="169048.2359">17045 14429,'0'0,"0"0,0 0,0 0,0 0,0 0,0 0,0 0,0 0,0 0,0 67,0-9,0 0,0 9,0 0,0 0,0 10,0-29,9 20,-9-1,0-29,0 10,0-9,0-10,0-10,0 0,0-9,0-1,0-9,0 0,-9 0,-1-9,0-1,10-9,-9-20,-1-28,0-39,1-18,9-1,0 19,9 10,-9 48,10 0,0 9,-1 11,1-1,9 0,30 0,9 0,-10 20,-9-1,0 10,0 10,0-1,-20 11,0 8,1 11,-1 9,-9-10,-10 1,-10-1,-9 1,9-20,-9 10,9-10,0-10,1 1,-1 0,0-1,0-9,1 10,-1-10,0 0,10 9,0-9,0 0,0 0,0 0,20 20,9-1,0 0,10 0,-10 0,0 10,0 0,0 0,-10 0,10 9,-9-9,-1 0,1-10,-11 0,1 0,0-9,-10 0,0-1,0 1,0-10,0 0,0 0,0-10,0 1,0-1</inkml:trace>
  <inkml:trace contextRef="#ctx0" brushRef="#br0" timeOffset="169272.575">18023 14266,'0'0,"0"0,0 0</inkml:trace>
  <inkml:trace contextRef="#ctx0" brushRef="#br0" timeOffset="169985.5074">18411 14506,'0'0,"0"0,0 0,0 0</inkml:trace>
  <inkml:trace contextRef="#ctx0" brushRef="#br0" timeOffset="181992.3075">12306 17340,'0'0,"0"0,0 0,0 0,0 0,0 0,0 0,0 0,0 0,0 0,0 0,0 0,0 0,0 0,0 0,0 0,0 0,0 96,10 19,0-28,-1-1,1-9,9-10,-9-9,0-10,0-10,-10-9,9 0,-9-10,0 1,0-1,0-10,0 1,0 0,0-1,0-9,0 0,0 0,0 0,0 0,-9-9,-1-1,0-9,-9-10,-10-29,-10-47,10-11,10-18,19 9,0 19,0 20,0 19,0-1,0 11,0 9,9 0,11 0,-1 0,10 0,0 9,0 1,10-1,0 10,-10 10,10 10,-10 9,0 9,-10 1,0 9,1 10,-1 9,-9-9,-10 10,-10 9,0 0,-9-10,0 0,-1 1,1-1,0-9,-1 0,1 0,-1-10,1 0,0 0,-1-9,11 0,-1-1,0-9,1 10,9-10,0 9,0 1,9 9,11 20,9-1,0 1,0-1,0 0,10 1,-1 9,1-10,0 1,0-1,-10 1,0-1,0-9,0 0,-10-10,1 0,-1 0,-9-9,0-1,-1 1,-9-10,0 0,0 0</inkml:trace>
  <inkml:trace contextRef="#ctx0" brushRef="#br0" timeOffset="182412.5822">13256 17109,'0'0,"0"0,0 0,0 0,0 0,0 0,0 0,0 0,0 0,0 0,0 0,0 0,0 0,0 0,0 0,0 0,10 77,-1 0,1-19,0 19,-1-20,11 11,-11-11,1 1,0-10,0-10,-1-9,1 0,-10-10,0-9,0-1,0 1,0-10,0 0,0 0,0 0,-10-19,1-29</inkml:trace>
  <inkml:trace contextRef="#ctx0" brushRef="#br0" timeOffset="182643.6619">12888 17234,'0'0,"0"0,0 0,0 0,0 0,0 0,0 0,0 0,116-105,-29 18,-9 10,-1 10,1 9,-20 10,-10 10,-9 9,-10 10</inkml:trace>
  <inkml:trace contextRef="#ctx0" brushRef="#br0" timeOffset="183796.1923">13847 16831,'0'0,"0"0,0 0,0 0,0 0,0 0,0 0,0 0,0 0,0 0,0 0,0 0,0 0,0 106,0 9,10 0,-10-9,0-1,0-37,0-1,9-9,-9-20,0-9,0-10,0 0,0-9,0-1,0 1,0-10,0 0,0 0,0 0,0 0,0 0,0 0,0-10,0-28,10-48,-10 28,0 0,0 10,-19-19,-1 9,11 1,-1 9,0 0,10 9,0-9,0 10,0-10,0 19,0 10,0 0,0-1,0 11,0-1,0 0,0 1,0-1,0 1,0-1,0 10,20 0,9 0,10 0,9 19,0 0,-9 10,0 10,9 28,1 0,-1 0,-9 10,-10-29,0 0,0-9,-9-20,-1 10,-9-20,-1 1,1 0,0-1,-1-9,1 0,-10 0,0-9,0-1,0 0,0-18,0-20,-19-39,9-9,-9 10,9-1,0 10,1 10,-1 0,0 19,10 0,0 9,0 1,0-1,10-9,9-9,1 9</inkml:trace>
  <inkml:trace contextRef="#ctx0" brushRef="#br0" timeOffset="184549.4958">14700 17254,'0'0,"0"0,0 0,0 0,0 0,0 0,0 0,0 0,116-68,0 11,-9-1,-10 10,0 0,0 0,38-19,-38 19,0 0,-10 9,-9 1,-1-10,-19 9,-9 10,-10 10,-1 0,-8 9,-11 1,0-1,-9 1,0 9,-10-10,0 10,0 0,0 0,-10 0</inkml:trace>
  <inkml:trace contextRef="#ctx0" brushRef="#br0" timeOffset="184947.5755">15223 16475,'0'0,"0"0,0 0,0 0,0 0,0 0,0 0,0 0,116-19,-19 0,0-10,-39 10,10 9,-10-9,-9 10,-20-1,0 10,-10 0,1 0,-1 0,-9 0,-1 0,1 0,0 0,-1 0,-9 19,0 29,-19 67,-29 78,-30 28,-19-1</inkml:trace>
  <inkml:trace contextRef="#ctx0" brushRef="#br0" timeOffset="196598.4005">19390 15342,'0'0,"0"0,0 0,-107 38,20 1,0-1,19 1,-39-1,49-9,10-10,19 0,0-9,9-1,11-9,-1 0,0 0,0 0,1 0,-1 0,0 0,1 10,9 0,0 9,0 10,0 19,0 0,0 29,0 19,9 9,-9 11,-9-20,-1 0,10 9,0 1,0-19,0-11,-10 1,10-19,0-10,0-10,10 1,0-1,-1-19,1-9,0 0,9 9,1 0,-1-9,10-1,0 1,0 9,10-9,0-10,9 0,1 0,-1 0,10-10,0 10,0 0,-9 0,-1-10,-9 1,-10-1,10 1,-10-1,0 0,-10 1,10-1,-9 10,-1 0,1 0,-1 0,0 0,-9 0,0 0</inkml:trace>
  <inkml:trace contextRef="#ctx0" brushRef="#br0" timeOffset="197329.9572">19448 15736,'0'0,"0"0,0 0,-116 105,38-28,20-29,19-9,0-1,20-19,0 1,9-11,10 1,0-1,19 1,20 0,58-1,-19 1,-20-1,39-9,-39 0,-10 10,1-10,-1 0,-9 0,-10 10,-10-1,-9 1,0-1,-1 11,1 8,-10-18,0 0,-10-1,1 10,-1-9,-9 9,-1 1,1 8,-1-18,-9 9,0 10,-9 0,-11-10,-9 19,-10 1,-19 28,29-28</inkml:trace>
  <inkml:trace contextRef="#ctx0" brushRef="#br0" timeOffset="197962.5337">19797 15601,'0'0,"0"0,0 0,19 96,-9-28,-1 8,1-18,0 9,0 49,-1-1,1-29,-10-9,10-19,-1 28,-9-47,0 28,0 0,0-19,0 0,0-9,0-11,0-8,0-1,0-9,0-1,-9 1,9-1,-10 1,0 0,1-20</inkml:trace>
  <inkml:trace contextRef="#ctx0" brushRef="#br0" timeOffset="198425.6116">19545 15822,'0'0,"0"0,0 0,68-29,29 1,-20 8,1 1,-20 9,-20 10,1 0,0 0,-20 0,1 0,9 20,0-11,-19 1,-1 0,1-1,0 1,-10 28,0 1,-10 9,-9 0,-10 9,-1-18,1 9,0-10,0 1,0 9,0-10,0-9,10-10,-10-9,9-1,10 1,1-10,-1 0,10-10</inkml:trace>
  <inkml:trace contextRef="#ctx0" brushRef="#br0" timeOffset="199165.2023">20398 15265,'0'0,"0"0,0 0,0 0,87-67,-29 38,-19 10,-10-1,-10 1,-19 10,0-1,10 0,-1 10,-9-9,0 9,0 0,0 0,0 0,0 0,0 0,0 0,0 0,0 0,0 0,10 0,0 9,0 1,9 19,0 0,1 9,-11-9,11 9,9 10,-10 0,1-9,-1-1,-9 1,19 95,-10-57,-9-39,-1 1,1-1,0-9,0 10,-10-11,0-8,0-1,0 19,0-9,-10 29,-10-10,-18 0,-1-10,-9 10,-20 0,-20 10,-18-10</inkml:trace>
  <inkml:trace contextRef="#ctx0" brushRef="#br0" timeOffset="200017.022">17297 16975,'0'0,"0"0,0 0,0 0,0 0,0 0,0 0,0 0,0 0,106-58,1-19,9 29,-19 0,0 0,-20 10,20-10,-29 19,0-9,-10-1,-9 10,-11 10,-9 0,1 0,-11 9,-9 1,-1-1,1 0,0 1,-10 9,0-10,0 10,0 0,0-9,-10-1</inkml:trace>
  <inkml:trace contextRef="#ctx0" brushRef="#br0" timeOffset="200565.732">17306 16783,'0'0,"0"0,-38 67,-1-9,10-20,-10 29,20-38,-1 0,11-10,-1 0,0 1,10-1,0-10,10 1,19 9,10 1,9 8,10-8,0-1,1-10,28 11,0-11,-9-9,-20 0,0 0,-10 0,-9 10,0-10,0 9,-20-9</inkml:trace>
  <inkml:trace contextRef="#ctx0" brushRef="#br0" timeOffset="201153.8043">15281 17215,'0'0,"0"0,0 0,0 0,0 0,0 0,0 0,0 0,10 106,0-29,9 19,-9-19,9-1,0 20,-9-19,9 0,1 0,-1 10,1-11,9 1,0-10,0 10,-10-19,1 0,-1-20,-9 0,-1 1,1-20,-10-9,0-1,0-9</inkml:trace>
  <inkml:trace contextRef="#ctx0" brushRef="#br0" timeOffset="201598.579">15378 17167,'0'0,"0"0,0 0,0 0,0 0,0 0,97-67,-29 28,-20 20,1 19,-1 0,-9 10,0 9,-10 10,0 0,0 38,-19 10,-10 9,-20 20,-9-10,0-29,-10 10,-9-19,-10 9,9-19,11-10,8-9,1-10,10 1,0-11,9 1,0-10,10 0,0 0,10-19,9-10</inkml:trace>
  <inkml:trace contextRef="#ctx0" brushRef="#br0" timeOffset="202094.3873">16444 17196,'0'0,"0"0,0 0,0 0,0 0,0 0,0 0,0 0,0 0,0 0,-97 86,10 10,29-9,0 19,19 9,10-19,19-38,10 18,10-28,9-9,10-1,-9 1,9-30,9 1,11-10,-1 0,1-10,-10 1,-1-1,1 10,-10 0,0-9,-9 9,-1-10,0 0,1 1,9-1,0 0,10-9,-1-10,1 1</inkml:trace>
  <inkml:trace contextRef="#ctx0" brushRef="#br0" timeOffset="210082.53">15582 18666,'0'0,"0"0,0 0,77-39,-19 1,0 9,1 0,-1 0,0-9,0 19,10-10,-20 10,1 0,-1-10,10 0,-9 0,-11 0,11 10,-10 0,-10 0,-10-1,1 11,-1-1,0 1,1-1,-11 0,1 10,0-9,-1-1,-9 10,0 0,0 0,0 0,0 0,0 0,0 0,0 0,0 0,0 0,0 0,0 0,0 0,0 0,0 0,0 0,0 0,0 0,0 0</inkml:trace>
  <inkml:trace contextRef="#ctx0" brushRef="#br0" timeOffset="211391.315">15485 18743,'0'0,"0"0,0 0,77-48,-9 9,10 1,-20 9,19-10,20-18,10 18,-30 11,-19 8,20-18,-30 9,10 10,1-10,-1 0,-10 10,-9 0,9 9,-9 1,0-1,-20 0,1 1,-11-1,1 10,0 0,-10 0,0-9,0 9,0 0,0 0,0 0,0 0,0 0,9 0,-9 0,0 0,0 0,0 0,0 0,0 0,0 0,0 0,0 0,0 0,0 0,0 0,0 0,0 0,0 0,0 0,0 0,0 0,0 0,0 0,0 0,0 0,0 0,0 0,0 0,0 0,0 0,0 0,0 0,0 0,0 0,0 0,0 0,0 0,0 0,0 0,0 0,0 0,0 0,0 0,0 0,0 0,0 0,0 0,0 0,0 0,0 0,10 9,-10-9,0 10,0-1,0-9,0 10,0 0,0-1</inkml:trace>
  <inkml:trace contextRef="#ctx0" brushRef="#br0" timeOffset="215353.1942">5165 13469,'0'0,"0"0,0 0,0 0,0 0,0 0,0 0,0 0,0 0,0 0,0 0,0 0,0 0,0 0,0 0,0 0,0 0,0 0,0 0,0 0,0 0,0 0,0 0,0 0,0 0,0 0,0 0,0 0,0 0,0 0,0 0,0 0,0 0,0 0,0 0</inkml:trace>
</inkml:ink>
</file>

<file path=ppt/ink/ink28.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6T10:38:00.5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context xml:id="ctx1">
      <inkml:inkSource xml:id="inkSrc8">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6T11:14:39.355"/>
    </inkml:context>
  </inkml:definitions>
  <inkml:trace contextRef="#ctx0" brushRef="#br0">13537 8281,'0'0,"0"0,0 0,0 0,0 0,0 0,0 0,0 0,10 96,-1-38,-9-1,0 11,10-11,-10 20,0 0,0 9,0 10,-10 0,1 1,-1-11,0 20,10 9,-9 0,9-19,0-19,0 0,0 38,0-9,0-10,0-19,0 0,0-10,0 29,0-19,0-19,9-1,-9-9,0-9,0-11,0-8,0-1,0-10,0 1,0-10,0 10,0-10,0 0,-9 0,-1 0</inkml:trace>
  <inkml:trace contextRef="#ctx0" brushRef="#br0" timeOffset="689.7925">14177 8800,'0'0,"0"0,0 0,0 0,0 0,0 0,0 0,0 0,0 0,0 0,0 0,0 0,0 96,0-10,0-9,0 0,0 0,9 0,1 19,0 0,-1 0,-9-19,10 57,0-9,-1 0,-9-19,0 9,0-38,0 9,0 1,0-10,-9-20,9-9,-10-9,10-1,-10-9,1-10</inkml:trace>
  <inkml:trace contextRef="#ctx0" brushRef="#br0" timeOffset="1229.5627">14273 8915,'0'0,"0"0,0 0,0 0,0 0,0 0,0 0,97-77,-19 29,-10 10,9-1,-19 20,0 9,-9 10,-10 0,-20 0,-9 10,-1 0,1-1,0 10,-10 1,-10 28,-19 9,-10 11,-19 8,-10 1,-9 0,-1 0,10-19,-9 18,9-18,0-10,-9 29</inkml:trace>
  <inkml:trace contextRef="#ctx0" brushRef="#br0" timeOffset="3406.0107">14709 10366,'0'0,"0"0,0 0,0 0,0 0,0 0,0 0,0 0,0 0,0-87,10 10,0 10,9 0,10-29,10 0,0 0,9-10,-19 19,10 20,-10 10,-9 9,-11 9,-9 20,0 0,0 9,-9 0,-1 1,-10-1,1 10,-10 0,0 0,10 10,-1-1,1 11,-1-1,1 0,9 20,10-20,0 10,10-10,9 10,1-10,19 10,9 9,-9 0,0 11,-10-1,0 0,-10 0,0 19,-9-10,0 1,0-19,-1-1,1-9,0-10,-10-9,9-1,1 1</inkml:trace>
  <inkml:trace contextRef="#ctx0" brushRef="#br0" timeOffset="4058.6295">15678 9443,'0'0,"0"0,0 0,0 0,0 0,0 0,0 0,0 0,0 0,0 0,0 0,0 0,0 0,0 0,-77 87,19 9,29-19,19 0,10-1,10-18,9-10,1-9,-1-11,10 1,0-10,10-9,9-20,1-9,-11-10,1 1,-19-1,-1 0,0-19,-9 9,-10-9,-10 0,-9 10,0-10,-1 19,1 10,-20-10,0 10,1 0,8 9,1 10,10 0</inkml:trace>
  <inkml:trace contextRef="#ctx0" brushRef="#br0" timeOffset="7033.3934">16531 9165,'0'0,"0"0,0 0,0 0,0 0,0 0,0 0,0 0,0 0,0 0,0 0,0 0,-87 0,39 0,-1 9,20 11,0-1,-10 19,10 10,0 10,10 0,19 9,9-10,1-18,0-1,19 1,-10-10,10-10,10 10,0-10,0 0,-1-9,11-10,-1-10,10-9,-19-10,-10 0,10 0,-10-9,0-10,0 0,-9 0,-11-10,1 10,-10 19,0 10,0 0,0 9,-10 1,1-1,-1 0,0 10,0 0,1 10,-1 0,0 9,1 19,9 20,0-20,0 1,0-1,9-9,1-10,9 0,20 1,10-1,9-10,19-9,11 0,-21-9,1-20,-10 0,0-9,-9 9,-10-9,-10 9,-10 0,-9 10,0-1,-1 1,-9 0,0 9,0-9,-9 0,-1 9,0 1,-9-1,-1 10,1 0,0 10,-20 19,10 9,0 0,9-9,1 0,9-10,10-9,0 9,10-19,0 0,-1-9,20-1,0-9,1-10,-11-19,10-19,0-20,-10-47,-9-10,-10 19,-10 9,1 30,-11 19,11 19,-1 19,0 0,1 10,-1 9,0 1,10-1,0 0,0 1,0-1,-9 10,9 10,0 28,-10 39,0 10,20 28,-10-19,10 0,-1 0,1-19,9 9,10-9,0-19,-9-10,9 0,10-19,-10 0,9-10,-8 0,8-9,-9-1,-9-9,-1-9,1-1,-11-9,1-10,0-19,-1 0,1-10,0 1,-10-20,0 9,0 20,-10 0,0 20,1 8,-1 1,10 10,0-1,0 0,0 1,0 9,0 0,10 19,-1 39,-9 9,0 10,10-10,0-9,9-10,-9-10,9 0,0-9,1-10,-1 1,10-11,10-9,-10 0,-9-9,-1-1,10-9,-10-10,1 0,-1-28,1-30,-20 1,0 18,0 20,0 0,0 20,0-1,0 10,0 9,0 0,0 1,0-1,0 0,0 1,0 9,0 0,0 19,9 20,11 28,9-10,0 20,-10-29,0-9,11-1,-1 1,0-1,9-19,-8 0,-1-9,-10 0,0-10,1 0,-1-10,-9 0,-10 1,0-10,0-10,0 0,-10-9,-9-10,-1-1,1 1,9 10,1 19,-1 0,0-1,1 1,9 10,0-1,0 0,0 1,0-1,0 1,0 9,0 0,0 0,0 0,0 0,0 0,0 0,0 0,0 0,0 0,0 0,0 0,0 0,0 0,0 0,0 0,0 0,0 0,0 0,0 0,0 0,-10 0,10 0,0 0,0 0,0 0,0 0,0 9,10 10,9 20,0 9,10 19,-9 10,-11-29,1-10,0 1,-10-10,0-10,0 0,0-9,0-1,0 1,0-1,0-9,0 0,0 0,-10 0,10-9,-10-20,10-19,0-10,10-28,0 19,19-1,0 20,10 10,-1 0,1-1,0 10,9 10,11 0,18 9,-28 1,-11-1,-9 10,-9 0,-1 0,-9 0,-10-10,0 10,0 0,0-9,0 9,0-10,0 1,-10-1,-9 10,-10 10,0-1,0 10,-10 20,-10 28,11-19,8 10,11-20,9 1,20-11,0 1,-1-19,30-1,19-9,1-19,47-10,1-19,-39 0,28-28</inkml:trace>
  <inkml:trace contextRef="#ctx0" brushRef="#br1" timeOffset="2.18781E6">1531 15572,'0'0,"0"0,0 0,0 0,0 0,0 0,0 0,0 0,0 0,0 0</inkml:trace>
  <inkml:trace contextRef="#ctx0" brushRef="#br1" timeOffset="2.18973E6">2035 16696,'0'0,"0"0,0 0,0 0,0 0,0 0,0 0,0 0,0 0,0 0,0 0,0 0,0 0,29-38</inkml:trace>
  <inkml:trace contextRef="#ctx1" brushRef="#br0">18344 10848,'-17'0,"-1"18,18 17,0-18,-17 1,17 0,-18 17,0 18,1 0,-1-18,0 18,18 0,0-35,0 35,-17-1,17 1,0-17,0-1,0 0,0 0,0 1,0-1,0-17,0 35,0-36,0 36,0-18,17 1,1 17,0-18,17 0,-17 0,17-17,-18 0,1-18,0 17,17 1,0 0,18-1,-35 1,17 0,18-18,-35 17,-1-17,1 0</inkml:trace>
  <inkml:trace contextRef="#ctx0" brushRef="#br0" timeOffset="2.20028E6">18808 11009,'0'0,"0"0,0 0,0 0,0 0,0 0,0 0,0 0,0 0,0 0,0 0,0 0,0 0,10 77,0-10,-1 10,1 10,0-39,-1 29,1-1,0 1,29 39,-20-40,0-8,-9 8</inkml:trace>
  <inkml:trace contextRef="#ctx0" brushRef="#br0" timeOffset="2.20089E6">18828 11105,'0'0,"0"0,0 0,0 0,87-57,-10 9,11 28,-1 1,10 0,-29 0,-20 9,-9 10,-10 0,-10 0,-9 0,-10 10,0 9,0 39,-19-1,-10 1,-20 28,-9 10,9-38,-28 19,-10 0,19-20,0 1,10-20,0 11,9-21,20-8,10-11,9 1</inkml:trace>
  <inkml:trace contextRef="#ctx1" brushRef="#br0" timeOffset="5936.3215">19932 10866,'-18'0,"18"17,-17 18,-1-35,0 0,18 18,0 0,-17-18,17 17,0 1,-18 0,0 17,18-17,0-1,0 1,-17-18,17 17,0 1,0 0,0-1,0 19,-18-19,18 1,0 17,0-17,0 0,0-1,0 1,0-1,18 1,-18 0,0-1,17 1,-17 0,18-18,0 0,-1 0,1 0,0 0,-1 0,19 0,-19 0,1 0,17-36,-17 36,-1 0,-17-17,18 17,0-18,-1 18,1-18,0 18,-18-17,17 17</inkml:trace>
  <inkml:trace contextRef="#ctx1" brushRef="#br0" timeOffset="7550.6803">19950 10619,'35'0,"0"0,0 0,-17 17,0 1,17-18,0 18,-35-1,36 1,-1 17,-18 0,1-35,17 53,-17-17,17 16,1 19,-36-36,0 1,17-19,-17 18,18 1,-18-19,0 19,0-19,0 1,0 0,0 17,0 0,-18 0,18-17,0 0,0-1,-17-17,17 18,-18-18,18 18,-18-18,18 17,-17 1,-1 17,0-35,-17 53,17-35,-34 35,-1-53</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0:44:08.458"/>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1" timeString="2021-03-16T10:49:03.252"/>
    </inkml:context>
  </inkml:definitions>
  <inkml:trace contextRef="#ctx0" brushRef="#br0">21590 9719</inkml:trace>
  <inkml:trace contextRef="#ctx0" brushRef="#br0" timeOffset="2170.2805">21590 9684,'18'0,"17"0,-17 0,-1 0,1 0,-1 0,1 17,0-17,-1 0,1 0,0 0,-1 0,1 0,0 0,-1 0,1 0,-1 0,1 0,0 0,-1 0,19 0,-19 0,1 0,0 0,-1 0,1 0,0 0,-18-17,17 17,1 0,-1 0,1 0,0 0,-1 0</inkml:trace>
  <inkml:trace contextRef="#ctx1" brushRef="#br0">9477 12719,'0'0,"0"0,0 0,0 0,0 0,0 0,0 0,0 0,0 0,-10 106,0-39,1 0,-1-9,0-10,1 0,-1 0,0 0,10-9,-9-1,-1 0,0 10,10 0,-9-9,-1-1,10-9,0 0,-10-10,10 0,0-9,0 0,0-1,0-9,0 10,0-10,0 0,0 0,0 0,0 0,0 0,0-10,0 1,0-1,0-9,10-10,-10-9,10-10,-1-1,1 1,0 0,-10 10,9 0,-9-1,10-9,0 10,-1-1,1-9,0 19,-1 1,-9-1,0 10,0-1,0 11,0-1,0 1,10-1,0 0,0 1,9-1,0 10,10 0,0 10,1-1,-1 11,-10-1,10 10,0 9,0 10,0 0,-9 0,-1 0,0 0,-9 0,0-9,-1-11,-9-8,10-1,-10 0,0-9,0-1,0 1,0-1,0-9,0 10,0-10</inkml:trace>
  <inkml:trace contextRef="#ctx1" brushRef="#br0" timeOffset="812.0137">9380 13459,'0'0,"0"0,0 0,0 0,97-39,0 1,-10 9,-10 0,1 1,0-1,-11 10,-9 9,-19 0,-10-9,-9 0,-11 0,1 9,0 1,-1 9,-9 0,0 0,0 0,0 0,0 0,0 0,0 0,0 0,0 0,0 0,0 0,-9 0,-1 0,0 9,1 10,-1 10,0 10,1-11,-1 11,10-1,0 20,10-10,-1 0,1-10,9 10,10 0,-9-19,-1-10,1 1,9-1,0 0,0-19,-10 0,1 0,-1-9,-9-1,-1 0,1 1,-10-11,0 1,0 0,0 0,0 0,-10-10,1 0,-1 10,0 0,-9-1,9 11,-9-1,-1-9,-9 9,0 10,0 10</inkml:trace>
  <inkml:trace contextRef="#ctx1" brushRef="#br0" timeOffset="2130.0951">9564 14717,'0'0,"0"0,0 0,0 0,0 0,0 0,0 0,0 0,0 0,0 0,0 0,0 0,0 0,0 0,29 87,-9-30,-1-18,-9-1,-1-18,1-1,0-10,-10 11,0-11,0 1,0-10,0 9,0-9,0 0,0 0,0 10,0-10,0 0,0 0,-10-10,0 1,1-1,-1-19,-9-9,-1-10,1-10,-1 10,11 0,-1 0,0 10,1 9,-1 0,0 0,10-9,10-10,9-10,30-9,9 0,-10 19,10 0,-9 9,-1 10,1 10,-10 0,-1 9,-9 10,-9 0,-11 0,1 10,-10 28,0 1,-19 28,-20 10,-9 9,-1-9,1-19,-10 0,9-10,10-10,10 0,10-18,0-11,9 1,0-1,0-9,10 0,0 0,10-9,19-1,10-9,0-10,19 0,0 1,0 8,-9 1,-1 19,0 0,-9 10,0-1,-10 11,-10-1,1 0,-10 0,-1 10,1 9,-20 1,-9 9,-10 0,0 0,-10-10,-10 1,1 9,9-10,-19 1,-10-1,20-19,9 1,10-11,10-9,-1 0</inkml:trace>
  <inkml:trace contextRef="#ctx1" brushRef="#br0" timeOffset="2752.0338">10562 14717,'0'0,"0"0,0 0,0 0,0 0,0 0,0 0,0 0,0 0,0 0,-58 96,19-28,20-11,-1 1,11-20,-1 1,10-1,0-9,0-10,10 1,-1-11,11 1,-1-1,10-9,-9 0,-1-19,0 0,1-10,-1-9,1-10,-11-10,1 10,-10 10,0-1,-10 10,1 0,-1 10,0 10,-9-11,-10 11,-10-1,-9 10,-11 10,11-10</inkml:trace>
  <inkml:trace contextRef="#ctx1" brushRef="#br0" timeOffset="3372.2314">8169 13007,'0'0,"0"0,0 0,0 0,0 0,0 0,0 0,0 0,0 0,0 0,0 0,0 0,0 0,0 0,29 96,-10-19,1-19,-11 0,1-1,0 1,-1 0,1-1,0-9,-1 0,1 10</inkml:trace>
  <inkml:trace contextRef="#ctx1" brushRef="#br0" timeOffset="3933.2055">8556 14842,'0'0,"0"0,0 0,0 0,0 0,0 0,0 0,0 0,0 0,39 87,-20-10,1-10,-10-10,-1-8,-9-1,0-10,0-9,0-10,0-9,0-1,0-9</inkml:trace>
  <inkml:trace contextRef="#ctx1" brushRef="#br0" timeOffset="5180.9956">6676 13401,'0'0,"0"0,0 0,0 0,0 0,0 0,0 0,0 0,0 0,0 0,0 0,0 0,0 0,0 0,0 0,88-57,-30 18,0 20,-10 19,-9 0,-19 10,-11 9,1 10,-10 19,-19 9,-11 11,-8-11,-1 1,0 19,0-10,10-19,0-10,10 1,0-10,9-20,0 1,0-1,10-9,0 0,0 0,20 0,9-9,10-10,28-10,21 10,-30-1,0 1,-10 0,-9 0</inkml:trace>
  <inkml:trace contextRef="#ctx1" brushRef="#br0" timeOffset="6065.526">7112 15063,'0'0,"0"0,0 0,0 0,0 0,0 0,0 0,0 0,0 0,0 0,0 0,0 0,0 0,0 0,0 0,0 0,0 0,78-48,-20 19,-9 10,-11 10,1 9,-20 9,-9 1,0 9,0 29,-10 10,-20 9,1 10,-10 0,-10-1,10-18,0-10,9-19,11-10,-1 0,0-9,1 0,9-10,0 0,9 0,11-10,19-9,9-10,20-9,9-10,-19 19,-9 0,-10 0,-10 10,-10 0,1 9,-11 0,1 1,9-1,1-9</inkml:trace>
  <inkml:trace contextRef="#ctx1" brushRef="#br0" timeOffset="7195.9329">4893 13555,'0'0,"0"0,0 0,0 0,0 0,0 0,0 0,0 0,0 0,0 0,0 0,0 0,0 0,0 0,0 0,0 0,0 0,0 0,78-58,-30 30,-9-1,-19 9,-1 11,0-1,-9 10,0 0,-10 0,0 19,0 20,-10-1,0 1,1-10,-1-10,0 0,1-9,9-1,-10 1,10-1,0 1,0-10,0 0,10 0,9 0,10 0,10 0,0 0,-1 0,1 10,-10-10,-9 9,-11-9,-9 10,0 9,-19 10,-10 9,0 1,-10-1,-10 10,1 0,-10 0,-10 10,10-20,9-9,20-10</inkml:trace>
  <inkml:trace contextRef="#ctx1" brushRef="#br0" timeOffset="8269.6868">5552 15227,'0'0,"0"0,0 0,0 0,0 0,0 0,0 0,0 0,0 0,0 0,0 0,0 0,0 0,0 0,0 0,0 0,0 0,0 0,0 0,0 0,0 0,0 0,0 0,68-58,-29 29,-20 19,-9 10,-10 0,0 20,-10 9,1 9,-11-9,11 0,-1-10,0-10,1 1,9 0,0-1,0-9,0 0,0 0,0 0,9 0,20 0,0 0,10-9,-10 9,0-10,-9 10,-11 0,1 0,-10 0,0 0,0 10,-10-1,-9 10,0 10,-1 0,-9 0,0 0,-10 9,1 1,-1-11,-10 1</inkml:trace>
  <inkml:trace contextRef="#ctx1" brushRef="#br0" timeOffset="9262.3668">2849 14208,'0'0,"0"0,0 0,0 0,0 0,0 0,0 0,0 0,0 0,0 0</inkml:trace>
  <inkml:trace contextRef="#ctx1" brushRef="#br0" timeOffset="9410.819">3333 14035,'0'0,"0"0,0 0,0 0,0 0,0 0,68 0,0-9,-29 9</inkml:trace>
  <inkml:trace contextRef="#ctx1" brushRef="#br0" timeOffset="10550.5154">2868 13574,'0'0,"0"0,0 0,0 0,0 0,0 0,0 0,0 0,0 0,0 0,0 0,0 0,-106 77,48-29,-1 10,11-1,-1 11,20-11,0 20,10-19,0-1,9 1,10 9,0 1,10-11,-1 1,1-1,9-9,1-9,-1-1,10-9,20-10,9-9,0 0,-10-20,-9-9,0 0,-10-10,0 10,-10-1,-9 1,0 0,-1 0,-9 9,0-9,0 0,-9-1,-1 1,0 10,1-1,-1 0,-9 1,-10-1,-10 10,-10 10,1 9,9 10,0 9,1 20,9-10,9-10</inkml:trace>
  <inkml:trace contextRef="#ctx1" brushRef="#br0" timeOffset="11432.0338">3275 15399,'0'0,"0"0,0 0,0 0,0 0,0 0,0 0,0 0,0 0,0 0,0 0,-77 49,28-11,11 0,-1 10,10-9,0 9,9 0,11 0,9 0,0 0,0 10,9-10,1-10,0 1,9-1,0-9,1 0,-1-10,10 0,0-9,10-10,0 0,0-10,-20 0,0-9,1 0,-11 0,1 0,0-1,-10 1,0 0,0 0,-10-1,-9 11,-10-10,-20 9,1 10,-1 0,1 10,9 9,0 10,1 0,-1-1,0 1</inkml:trace>
  <inkml:trace contextRef="#ctx1" brushRef="#br0" timeOffset="12369.9882">1609 14227,'0'0,"0"0,0 0,0 0,0 0,0 0,0 0,0 0,67-28,-8-1,-11 10,-9-1,-1 11,-18-1,-1 1,-9-1,0 0,-1 10,1 0,-10 0,0 0,0 0,0 0,0 0,0 10,0 9,0 20,0-1,0 10,10 0,-10 10,0-1,9 1,1 19,-10-19,0-1,0-9,0 0,0 0,0-9,0-1,0-19,10 1,-10-1,0-10,0 1,0-10,0 0</inkml:trace>
  <inkml:trace contextRef="#ctx1" brushRef="#br0" timeOffset="12623.68">1570 14631,'0'0,"0"0,0 0,0 0,77-58,-9 10,10 0,-1 0,10 10,-48 19</inkml:trace>
  <inkml:trace contextRef="#ctx1" brushRef="#br0" timeOffset="13462.3185">1812 15813,'0'0,"0"0,0 0,0 0,0 0,0 0,0 0,0 0,0 0,0 0,0 0,0 0,0 0,0 0,0 0,78-77,-30 29,-9 19,-10 0,0 10,0 9,-10 1,1 9,9 0,0 0,-10 9,1 10,-1 1,0 18,1 0,-1 1,1 9,-1 10,0-10,-9 0,0 0,-1 9,1-9,0 0,-10 0,0-9,0-1,0-19,0 1,0-11,0 1,0-10</inkml:trace>
  <inkml:trace contextRef="#ctx1" brushRef="#br0" timeOffset="13699.5654">1851 16149,'0'0,"0"0,0 0,0 0,68-106,19 10,29 0,-19 19,0 10,19 0,-77 38</inkml:trace>
  <inkml:trace contextRef="#ctx1" brushRef="#br0" timeOffset="15382.7983">2287 17157,'0'0,"0"0,0 0,0 0,0 0,0 0,0 0,0 0,0 0,0 0,0 0,0 0,0 0,0 0,68-57,-10 9,0 0,19 0,20 0,-19 9,-10 10,9 1,10-1,10 0,20 0,-30 0,-10 10,1 0,-1 0,11 9,28-9,-29 9,-9 1,-11-1,11 0,0-9,38 0,-19 0,-20 9,-9-9,10 9,-1-9,20 0,0 9,-20 1,-18-1,8 1,1-11,10 1,19-10,0 0,-20 10,1-10,9 10,-10 0,10 0,10-10,-19 0,-10 10,-10 0,10 0,-10-1,19 1,20-10,-10 10,-19 0,0 0,10-1,-1 11,30-20,-1 19,-28 1,-1-1,1-9,9 0,10 0,10-1,-10 1,-10 0,10 0,0-1,19 1,-10 0,-9 0,0-10,19 10,20-10,-29 10,-10 0,0-1,29 1,29-10,-59 10,21 0,-11 0,69-10,-59 0,0 10,10-20,20 11,-30-1,20-19,-20 19,10-10,0-9,-29 10,0 0,-1-1,11 1,-10 9,-19 10,-30-1,0 11,-9-1,0 1,-10-1,-10 0,1 10,-11 0,1 0,0 0,0 0,19 0</inkml:trace>
  <inkml:trace contextRef="#ctx1" brushRef="#br0" timeOffset="17232.0189">10698 15467,'0'0,"0"0,0 0,0 0,0 0,0 0,0 0,0 0,0 0,0 0,0 0,0 0,0 0,0 0,0 0,0 0,0 0,0 0,0 0,0 0,0 0,0 0,0 0,0 0,-87 29,38-10,10 0,1 0,-1 10,10-10,0 10,0 0,9-10,1 0,9-9,1-1,-1 1,0-10,0 10,10-10,0 0,0 9,0-9,10 10,10 0,-1-1,20 1,-1-1,1-9,0 10,0-10,-10 10,0-10,0 0,0 9,0-9,-19 0,-1 0,1 0,0 0,-10 0,0 10,0-10,0 9,-10 1,0 0,1-1,-1 1,-9-1,9 1,0 0,1-1,-1-9,0 10,1-10,-1 0,-10 9,11-9,-1 0,0 0,1 0</inkml:trace>
  <inkml:trace contextRef="#ctx1" brushRef="#br0" timeOffset="18071.9431">11114 15909,'0'0,"0"0,0 0,0 0,0 0,0 0,0 0,0 0,0 0,0 0,0 0,0 0,0 0,0 0,0 0,0 0,0 0,-48 76,19-27,10-1,9 0,10-20,10 1,-1 0,1-10,0-9,19 9,9-9,1-1,0-9,0-19,0 0,-20 0,0-1,-9 1,0 0,-10-10,0-9,-10 9,-9-9,-10-1,-1 10,1 0,0 10,0 0,-10 0,1 9,9 10,0 10</inkml:trace>
  <inkml:trace contextRef="#ctx1" brushRef="#br0" timeOffset="19401.7892">8091 12248,'0'0,"0"0,0 0,0 0,0 0,0 0,0 0,0 0,0 0,0 0,0 0,0 0,0 0,0 0,0 0,0 0,0 0,0 0,-87 29,39 0,-1 0,10 9,1 10,8 0,11 0,0 10,9-10,0 0,10 0,0-9,0-11,10-8,0-1,9 0,0-9,20-1,19 1,20-20,-1-9,-18-10,-11 0,-9 1,0-1,-10 0,0 0,0 0,-10 1,0-1,1 0,-10 0,-1 0,1 10,-10 0,0 0,0-1,0 11,0-1,0 1,0-1,0 0,0 10,0 0,0 10,10 28,-1 39,11 39,-11 8,20 30,1-10,8 0</inkml:trace>
  <inkml:trace contextRef="#ctx1" brushRef="#br0" timeOffset="21578.9099">9448 15841,'0'0,"0"0,0 0,0 0,0 0,0 0,0 0,0 0,0 0,0 0,0 0,0 0,0 0,0 0,-107 10,49 0,19-1,1 1,8-1,1 1,10 0,0-1,-1 1,1-1,-1 11,1-1,9 0,1 0,-1 1,0-11,10 10,0-9,0 0,0 9,0-10,10 11,0-11,9 10,-9-9,9 9,10 10,0-10,0 0,10 1,0-1,-10-10,0 11,0-11,0 1,-9 0,-1-1,0 1,1-1,-11 1,1 0,0-1,-1 1,1-1,0-9,0 10,-10 0,0-1,0 1,-10 9,0 0,-9 0,-1 1,1 8,-10 1,0 0,-10 10,-9-11,-1 1,10 0,10-10,0 0,10-9,0 0,9-1,0-9,0 0,1 0,-1 0,10 0</inkml:trace>
  <inkml:trace contextRef="#ctx1" brushRef="#br0" timeOffset="22066.6478">9777 16274,'0'0,"0"0,0 0,0 0,0 0,0 0,0 0,0 0,0 0,0 0,0 0,0 0,0 0,0 0,0 0,0 0,0 0,0 0,20 86,-1-28,-9-10,-1-10,1 1,0-11,-1 1,1 0,-10-10,0 1,0-11,0 1,0-1,0 1,0 0</inkml:trace>
  <inkml:trace contextRef="#ctx1" brushRef="#br0" timeOffset="23133.5161">6512 12258,'0'0,"0"0,0 0,0 0,0 0,0 0,0 0,0 0,0 0,0 0,0 0,0 0,0 0,0 0,0 0,0 0,0 0,0 0,0 0,0 0,0 0,0 0,0 0,-107 29,39-10,20 10,-1 0,11 0,-1 19,10 0,0 9,9 1,11 0,-1-10,10 9,0-9,10-9,-1-1,1-19,9 1,10-1,10 0,0-9,9-10,11 0,-1 0,0-20,-10 1,-9-10</inkml:trace>
  <inkml:trace contextRef="#ctx1" brushRef="#br0" timeOffset="23517.581">6841 12671,'0'0,"0"0,0 0,0 0,0 0,0 0,0 0,0 0,0 0,0 0,0 0,0 0,0 0,0 0,0 0,0 0,0 0,0 0,0 0,10 77,0-19,-10-10,0-10,0-19,0 1,0-11,0-9,19 0,49-19,29-39,87-95</inkml:trace>
  <inkml:trace contextRef="#ctx1" brushRef="#br0" timeOffset="30650.9186">4370 16581,'0'0,"0"0,0 0,0 0,0 0,0 0,0 0,0 0,0 0,0 0,0 0,0 0,0 0,0 0,0 0,0 0,0 0,0 0,0 0,0 0,0 0,0 0,0 0,0 0,0 0,0 0,0 0,0 0,0 0,0 0,-77 19,28-9,10 0,10-1,10 1,-10-1,10 1,-1 0,1-1,-10 10,9 1,1-11,9 1,1-1,-1 1,0 0,1-1,9 1,0-1,0 11,0-11,0 1,9-1,1 1,0 0,-1-1,1 1,0 0,9-1,10 10,0-9,10 0,0-1,9 1,1-1,-11 1,1 0,-10-1,0 1,-9-1,-1-9,-9 0,-1 10,1-10,-10 0,10 10,-10-10,0 9,0 1,0-1,0 1,-10 9,0 0,-19 1,0-1,-9 0,-1 0,0 1,10-11,0 1,0-1,9 1,1 0,0-10,-10 9,9-9,1 0,-1 0,1 0,-10 0</inkml:trace>
  <inkml:trace contextRef="#ctx1" brushRef="#br0" timeOffset="31709.1985">4971 16840,'0'0,"0"0,0 0,0 0,0 0,0 0,0 0,0 0,0 0,0 0,0 0,0 0,0 0,0 0,0 0,0 0,0 0,0 0,0 0,0 0,0 0,0 0,0 0,-78 58,30-10,9-9,10-1,10 0,9 1,0-1,10-19,0 1,10 9,0-1,-1 1,1-10,10 10,-11-19,11 9,-1-9,10-1,-10 1,1-1,9-9,-10 0,1 0,-1 0,0-9,-9-1,0 1,0-1,-1 0,1 1,0-1,-10 1,0-1,0 0,0 1,0-1,0 1,-10-1,0 0,1 1,-1-1,-10 1,-9 9,0 0,0 0,0 9,10 1,-10 19,9-10</inkml:trace>
  <inkml:trace contextRef="#ctx1" brushRef="#br0" timeOffset="33186.8193">1560 12911,'0'0,"0"0,0 0,0 0,0 0,0 0,0 0,0 0,0 0,0 0,0 0,0 0,0 0,0 0,0 0,-77 0,38 10,-19 9,9 0,10 1,1 8,-1 1,10 19,-20 0,20 20,20-1,-11 10,20-10,0-9,20-1,-11-18,1-1,9-19,1 0,19 1,9-11,10-18,-29-1</inkml:trace>
  <inkml:trace contextRef="#ctx1" brushRef="#br0" timeOffset="34067.9568">1609 13286,'0'0,"0"0,0 0,0 0,0 0,0 0,0 0,0 0,0 0,0 0,0 0,0 0,0 0,0 0,67-48,-28 29,-19 0,-11 9,1 0,0 1,-1-1,1 10,0 0,-1 0,1 0,0 10,-1-1,1 1,0 9,-1 0,1 10,0-10,0 10,-1 0,-9 0,0 0,10-1,-10 1,0 0,10 0,-10 9,0-9,0 10,0-1,0-9,0 0,0-10,0-9,0-1,-10-9</inkml:trace>
  <inkml:trace contextRef="#ctx1" brushRef="#br0" timeOffset="34266.1803">1773 13555,'0'0,"0"0,0 0,0 0,0 0,0 0,0 0,117-115,-1 9</inkml:trace>
  <inkml:trace contextRef="#ctx1" brushRef="#br0" timeOffset="51771.9309">9545 11759,'0'0,"0"0,0 0,0 0,0 0,0 0,0 0,0 0,0 0,0 0,0 0,0 0,-78 19,30-10,9 1,0 0,10-1,0 10,0 1,0-1,0 0,0 10,0 0,9 0,1-1,9 1,1 10,9-11,0 1,0 0,9-10,1 0,0 1,9-1,0 0,10 0,1 1,8-1,1-10,-10 1,0 0,10-10,-10 0,0 0,10 0,0-10,-1 0,1 1,0-1,0 1,-10-1,-10 0,0 1,-9-1,0 0,0 1,-1-1,-9 1,0 9,0 0,0 0,0 0,0-10,0 10,0 0,0 0,0 0,0 0,0 0,0 0,0 0,0 0,-9 0,9 10,0 9,0 0,0 0,0 10,9 0,1 0,0 0,-1-1,1-8,9-1,1 0,19 0,-1-9,1-10,0 0,-20-10,20-9,0 0,-20 0,0-1,-9 1,0-10,0-9,-10 9,-10 0,-10 0,-9 1,-9-1,-1 10,-10 9,1 10,0 10,-1 18,10 20</inkml:trace>
  <inkml:trace contextRef="#ctx0" brushRef="#br0" timeOffset="386523.7125">2928 17022,'-18'0,"1"0,-1 0,0 17,1-17,17 18,-18-18,18 17,-17 1,-1-18,18 18,-18-18,18 17,0 1,0 0,-17-18,17 17,0 1,-18-18,18 18,0-1,0 1,0-1,0 1,18-18,-18 18,17-18,19 0,-19 0,18 0,-17 0,35 0,-18 0,-17 0,0 0,17 0,-17 0,17 0,0 0,-17 0,-1 0,1 0,0 0,-1 0,1 0,0 0,-18 17,0 1,0 0,0 17,0 0,-18 18,0-18,1 1,-1-19,0 1,1 0,-1-18,0 17,18 1,0 0,-17-18,-1 0,1 0,17 17</inkml:trace>
  <inkml:trace contextRef="#ctx0" brushRef="#br0" timeOffset="388081.6974">3351 17374,'18'0,"0"0,-18-17,17 17,1 0,0-18,-1 18,1 0,-1 0,1 0,0 0,-1 0,1 18,0 17,-1 18,1-18,17-17,-17 17,-18-17,0-1,0 1,18-18,-18 18,17-18,-17 17,0 1</inkml:trace>
  <inkml:trace contextRef="#ctx0" brushRef="#br0" timeOffset="390395.6594">706 13829,'-18'0,"0"0,1 0,17 18,-18-1,0-17,18 18,0-1,0 1,0 0,-17-1,17 1,-18 17,18-17,0 0,0-1,0 1,-18-1,18 19,0-1,0 0,0-17,0 17,0 0,0-17,0 0,0-1,18-17,-18 18,18-18,-1 0,1 0,17 0,-17 0,0 0,-1 0,1 0,-1 0,1 0,0-18,-18 1,35-1,-35-17,35 17,-17 18,0-17,-18-1,0 0,17 18,1 0</inkml:trace>
  <inkml:trace contextRef="#ctx0" brushRef="#br0" timeOffset="392735.6605">1041 13970,'-18'0,"0"18,1-1,-1 1,0 0,1-18,17 17,-18-17,18 18,0-1,0 1,0 0,0-1,18-17,-1 0,19 0,-19 0,1 0,17 0,1 0,-19 0,1 18,0-18,-1 0,1 0,-1 18,1-18,0 0,-1 0,-17 17,0 1,0 0,0-1,0 1,0 17,0-17,-17-1,17 1,-18-18,0 0,1 0,-1 0,1 0,-1 0,0 0,1 0,17-18,-18 1,0 17,18-18,-17 0,-1 18,18-17,0-1,-18 18,18-17,0-1,0 0,0 1,0-19,0 19,0-19,0 19,0-1,0 1</inkml:trace>
  <inkml:trace contextRef="#ctx0" brushRef="#br0" timeOffset="394092.7623">741 14640,'17'-17,"1"-19,0 19,-1-19,19-16,-1-1,0 35,18-70,0 17,0 18,-35 36,17-19,-17 19,-18-1,17 0,-17 1,18-1</inkml:trace>
  <inkml:trace contextRef="#ctx0" brushRef="#br0" timeOffset="395308.0309">1482 13935,'0'-18,"0"0,17 1,1-1,0 1,-18-1,35 0,-18 1,-17-1,36 0,-19 1,1-1,0-17,35-1,-18 1,0-18,18-17,0 17,0-35,0 35,-18 17,-17 19,-18-1,35 18,-35-17,18 17,-18-18,17 18,-17-18,18 18</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5:46:04.774"/>
    </inkml:context>
    <inkml:brush xml:id="br0">
      <inkml:brushProperty name="width" value="0.05292" units="cm"/>
      <inkml:brushProperty name="height" value="0.05292" units="cm"/>
      <inkml:brushProperty name="color" value="#FF0000"/>
    </inkml:brush>
    <inkml:context xml:id="ctx1">
      <inkml:inkSource xml:id="inkSrc5">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1" timeString="2021-03-08T05:46:28.943"/>
    </inkml:context>
  </inkml:definitions>
  <inkml:trace contextRef="#ctx0" brushRef="#br0">25859 13952,'0'18,"17"-18,19 0,-19 0,1 0,17 0,18 0,-35-18,17 18,-17-17,-1 17,1 0,17 0,0 0,-17-18,0 18,-1 0,19 0,-19 0,18 0,-17 0,17-18,1 18,-19-17,1 17,0 0,17 0,-17 0,17-18,0 18,0 0,1 0,17-17,-18 17,-18 0,19 0,-19 0,19-18,-19 18,1 0,0 0,-1 0,1 0,17 0,-17 0,-1 0,1 0,35 0,-35 0,-1 0,1 0,0 0,-1 0,1 0</inkml:trace>
  <inkml:trace contextRef="#ctx0" brushRef="#br0" timeOffset="1472.5627">27005 13670,'0'18,"0"-1,18 1,-1-18,-17 18,36-1,-1 19,0-19,1-17,-1 18,-18-18,1 18,0-18,-1 17,1-17,0 0,-1 18,1-18,0 0,-1 0,1 0,-1 0,1 0,0 0,-36 0,0 0,1 0,-1 0,-17 17,0 1,-18 0,53-1,-18-17,-17 0,35 18,0 0,0-1,-18-17,1 0,17 18,0 0,0-1,-18 1,0-1</inkml:trace>
  <inkml:trace contextRef="#ctx0" brushRef="#br0" timeOffset="3588.6123">24941 13811,'-17'0,"-1"0,-17 0,17 18,-17 0,0-18,35 17,-18 1,0-18,1 0,-1 0,0 17,1-17,17 18,-18-18,1 0,17 18,0-1,0 1,-18-18,36 0,52 0,-35 18,36-18,-1 17,-34-17,17 0,-36 18,1-18,17 18,0-18,-17 17,0-17,-18 18,17-18,-17 17,18-17,-18 18,0 17,0-17,0 35,0 0,-53-18,18 0,0 18,-54 0,36 0,18-35,-18 17,0-17,18-1,17 1,-34-18,16 18,19-18,-1 0,0 0</inkml:trace>
  <inkml:trace contextRef="#ctx0" brushRef="#br0" timeOffset="5120.0275">25259 13899,'0'18,"0"0,0-1,0 1,0 35,0-18,0 18,0-18,0 36,0-53,0-1,0 36,0-18,18 18,-1 53,-17-88,0 52,18-52,-18 0,17 35,-17-36,0 1,0-1</inkml:trace>
  <inkml:trace contextRef="#ctx0" brushRef="#br0" timeOffset="6886.7604">25294 13829,'18'0,"-1"0,1 0,17 0,-17 0,-18 18,18-18,-1 17,1-17,0 18,-1-18,1 17,-1-17,-17 18,18-18,0 18,-1-1,-17 1,18 0,-18 17,0-17,0-1,18 1,-18-1,0 1,0 0,0-1,0 1,-36 0,19-18,-19 0,-16 17,34-17,0 0,-17 0,17 0,-17 0,17 0,1 0,-1 0,-17 0,0 0,17 0</inkml:trace>
  <inkml:trace contextRef="#ctx1" brushRef="#br0">3537 7215,'0'0,"0"0,0 0,0 0,0 0,0 0,0 0,0 0,0 0,-20 76,11 21,-1-1,10 9,0 1,0-10,0 0,0 0,0-9,0-11,0-8,0-1,-10-9,1-1,9-9,-10-9,0-1,1-9,-1-10,10-9,0-1,0-9,0 0</inkml:trace>
  <inkml:trace contextRef="#ctx1" brushRef="#br0" timeOffset="342.5329">3246 7301,'0'0,"0"0,0 0,0 0,78-29,-30 10,1 0,-1 9,10 1,49-11,9 11,-19-1,0 1,0-1,0 0,0 1,-20-1,-28 1,-11-1,-9 0</inkml:trace>
  <inkml:trace contextRef="#ctx1" brushRef="#br0" timeOffset="609.5859">3411 7887,'0'0,"0"0,0 0,0 0,0 0,0 0,0 0,0 0,87-29,29-9,1 19,-30-1,-10 1,59-19</inkml:trace>
  <inkml:trace contextRef="#ctx1" brushRef="#br0" timeOffset="2241.1754">4603 7541,'0'0,"0"0,0 0,0 0,0 0,0 0,0 0,0 0,0 0,0 0,0 0,0 0,-58 77,9 0,-9 19,10 0,9 0,10 0,9-19,1-10,9-9,10-10,10-10,0-9,-1-10,1-9,19 0,0-10,10-20,0-18,9-10,10-29,0-19,1-10,8-9,-8 9,-11 10,-9 0,-10 10,-10 19,1 19,-11 0,1 9,-10 20,0 0,0 9,0 0,0 10,0 0,0 10,10 28,-10 39,0 19,0 0,0 1,0-11,0 0,9-9,1-9,0-11,-1-9,11-9,-10-20,9 0,0-9,10-1,10-9,19-19,10-19,-10-20,0-9,-9 0,-1-30,-9-18,0-10,-20 10,1-10,-11 10,1-10,-10 29,0 9,0 20,-10 10,1 18,-1 10,0 10,10 9,-10 1,10-1,-9 10,-1 0,0 29,1 19,-11 39,1 9,0 9,-1 20,1-10,9 1,10-1,10-9,-1-1,1-18,10-10,-1 0,0-29,1-10,-1-9,0-10,11-9,8-10,11-10,9-19,19-28,-9-11,-10-18,10-39,-10 0,0 0,-19 0,0-19,-10 10,-10 18,-9 30,0 9,-10 20,0 8,0 21,0 8,0 1,0 10,0-1,-10 10,0 0,1 19,-11 20,1 38,-10 28,10 10,-1-9,1 9,-1 1,11-11,9-9,0-9,0-10,0 0,9-10,1-10,9 1,1-10</inkml:trace>
  <inkml:trace contextRef="#ctx1" brushRef="#br0" timeOffset="2959.3601">6424 7781,'0'0,"0"0,0 0,0 0,0 0,0 0,0 0,0 0,0 0,0 0,0 0,107 10,-20-10,-9 0,19 0,29 0,-29 0,-1 0,-8-10,-1 1,10-10,0 9,-20 0,-9 1,0-1,-20-9,1 9,-20 1,-10-1,-9 1,0-1,-1 10,-9 0,0 0,0 0,0 0,0 0,0 0,0-10,0 1,0 9</inkml:trace>
  <inkml:trace contextRef="#ctx1" brushRef="#br0" timeOffset="3624.6378">7287 7224,'0'0,"0"0,0 0,0 0,0 0,0 0,0 0,0 0,0 0,0 0,0 0,0 0,0 0,0 0,68 58,9-1,-19-18,1-10,-1 9,0-9,-10-10,-9 0,0 1,0-11,-10 1,0-1,-10 1,0-10,-9 0,0 0,-10 0,0 0,0 0,0 0,0 0,0 0,0 10,-10 9,-9 19,-1 1,-9-1,-9 10,-1 0,0-9,0 9,1-10,-1 10,10-9,0-1,9-9,1 0,-1-10,1 10,0-10,-1 0,1 0,9 1,1-11,-1 1,0-1,0 1,10 0,0-10,0 0,0 0</inkml:trace>
  <inkml:trace contextRef="#ctx1" brushRef="#br0" timeOffset="4321.6657">8547 7243,'0'0,"0"0,0 0,0 0,0 0,0 0,0 0,0 0,0 0,0 0,0 0,0 0,0 0,0 0,0 0,-68 96,19 1,11-11,18-19,10 10,10-10,0 10,10-10,10-9,-1-10,0-9,10-1,0-9,20-10,-1 0,1-19,9-19,0 0,-9-10,-11 0,-9-9,0-10,1-10,-1-28,-10 9,-19-10,0 10,-10 10,1 10,-11 9,1-1,-1 21,1-1,0 0,-1 10,1 0,0-1,-1 11,1-1,-1 10,1 0</inkml:trace>
  <inkml:trace contextRef="#ctx1" brushRef="#br0" timeOffset="4870.8951">9545 7484,'0'0,"0"0,0 0,0 0,0 0,0 0,0 0,0 0,77-10,1 10,-1-10,10 1,10-10,29-1,-19 1,-30 0,1 0,-1-10,1 0,9 0,-29 10,-19-10</inkml:trace>
  <inkml:trace contextRef="#ctx1" brushRef="#br0" timeOffset="5218.6057">9545 7762,'0'0,"0"0,0 0,0 0,0 0,0 0,0 0,0 0,106 0,-19-9,10-1,0-9,0 0,0-1,-19 11,-20-1,0 1,0-1,-10 0,11-9,-1-10,0 0</inkml:trace>
  <inkml:trace contextRef="#ctx1" brushRef="#br0" timeOffset="5509.1634">10349 7051,'0'0,"0"0,0 0,0 0,0 0,0 0,58 68,0 8,-9-18,-1 19,1 0,-11-20,-9-9,-9 0,-11 10,-18-10,-11 10,-9 9,-9 10,-21-10,11-9,-20-10</inkml:trace>
  <inkml:trace contextRef="#ctx1" brushRef="#br0" timeOffset="6403.9688">11832 7157,'0'0,"0"0,0 0,0 0,0 0,0 0,0 0,0 0,0 0,0 0,0 0,0 0,-88-29,1 10,19 19,-38 10,-1 18,20 11,19-1,0 1,20-1,9 0,10-9,10-9,9 8,0 1,20-10,9 1,30 8,48 11,9-10,10-10,-19-10,-9 1,-21 0,1 9,-10 0,-9 0,-10 1,-10-11,-10 1,-9-1,-1 1,1 9,-10 10,-19 9,-20-9,-9 10,-11-1,-18 1,-1-1,11-9,-21-10,11 0,19-9,0-1,-10-9,10-9,19 9,0-10,20 10</inkml:trace>
  <inkml:trace contextRef="#ctx1" brushRef="#br0" timeOffset="7590.7257">12190 6667,'0'0,"0"0,0 0,0 0,0 0,0 0,0 0,0 0,0 0,0 0,-10 67,1 10,9 19,0 10,0 0,0 28,0-9,0-10,-10 0,0-9,1 0,-1-20,0-9,10-29,-9 0,-1-19,0 0,10-10,0-9,0-1,0-9,0 0,0 0,0-9</inkml:trace>
  <inkml:trace contextRef="#ctx1" brushRef="#br0" timeOffset="9417.327">11812 7560,'0'0,"0"0,0 0,0 0,0 0,0 0,87 0,-9-9,-1 9,11-10,28 10,-39-9,-9-1,-19 0,-1-9,-9 10,0-1,-1 0,-9 1,-9-1,-1 1,-9-1,0 0,-1 1,-9-1,0 1,0-1,0 0,0 1,0-1,-9 0,-1 1,0 9,-9 0,-10 9,-10 20,-9 19,-1 0,1 10,9 0,10-1,9 1,11 0,9-10,0-10,9 0,1-9,0-10,0-9,-1 0,1-10,9 0,1-10,-1-9,0 0,1-10,-1 0,10-9,-9-1,-1 1,-9-1,-1 11,1-1,-10 9,0 1,0 0,0 9,0 1,0-1,0 1,0 9,0 9,0 30,0 9,0 9,10 11,-1-1,1-19,10-10,-1-9,0-10,30 1,9-11,10-28,-20-20,-9 1,0-10,-10-10,0 10,-10-9,-9 18,0 10,-10 1,0 8,0 11,0-1,0 1,0-1,0 0,-10 10,0 10,-9 38,9 19,0 20,1 9,-1 0,10-48,0 0,10-10,-1-9,11-10,9-9,10-10,9-19,30-39,19-28,-30-1,21-57,-11-19,1 0,-30 28,-19 10,-9 19,-11 20,1 38,-10 10,0 9,0 10,0 9,0 0,0 1,0-1,0 0,0 10,-10 0,1 20,-1 18,-10 39,1 19,0-10,9 11,0-1,10 0,-9 0,9-19,0-1,0-27,0-1,0-10,0-9,0-10,0-9,0-1,0 1,0-10,0 0,0 0,0 0,0-10,0-9,9-29,11-19,9-20,0 10,0 20,0-1,10 10,-10 0,10 10,-10 9,-10 10,0-1,-9 11,0-1,-1 1,-9-1,0 0,-9 10,-1 0,-19 10,-10 9,1 0,-11 1,10 8,10-8,0-1,10 0,-1 19,11-18,-1 18,10 1,10-11,9 11,0-1,1-9,-1 9,1-9,-1-9,0-1,-9-10,0 1,9 0,1 9,-1-10,0 1,1 0,-11-1,1 1,0-1,-1 1,1 0,0-1,-1-9,1 10,-10-10</inkml:trace>
  <inkml:trace contextRef="#ctx1" brushRef="#br0" timeOffset="10952.2047">14758 7215,'0'0,"0"0,0 0,0 0,0 0,0 0,0 0,0 0,0 0,0 0,0 0,0 0,0 0,0 0,0 0,0 0,0 0,-19 76,9-18,10 9,10-9,-1-10,11-10,-11-9,1-10,0 1,-1-11,1-9,0 0,9-9,-9-1,0-9,9-20,10 1,0-10,0 0,0 0,0 0,10 19,0-9,-10 9,0 0,0 10,10 9,-10 1,-10-1,1 10,-11 0,1 10,0-1,-1 10,1 10,0 0,-1 9,-9-9,0 10,0-10,0-10,0 0,0-9,0-1,0 1,0-1,0-9,-9 0</inkml:trace>
  <inkml:trace contextRef="#ctx1" brushRef="#br0" timeOffset="11099.0057">14758 6878,'0'0,"0"0,0 0,0 0,0 0,0 0,19 10</inkml:trace>
  <inkml:trace contextRef="#ctx1" brushRef="#br0" timeOffset="13442.5592">15969 6859,'0'0,"0"0,0 0,0 0,0 0,0 0,0 0,0 0,0 0,0 0,0 0,0 0,0 0,0 0,0 0,0 0,0 0,0 0,0 0,0 0,0 0,0 0,0 0,0 0,0 0,0 0,0 0,0 0,0 0,0 0,0 0,0 0,0 0,0 0,0 96,-10-29,1-9,9 38,0-38,-10-1,10-9,0-9,0-20,0 0,0-9,0 0,0-10,0 0,0 0,0-10,0-9,0-20,10-18,9-11,-9 1,9 0,10 0,-9 19,-1 19,0 0,1 0,-10 10,-1 9,1 1,0-1,-1 10,1 10,9 9,1 19,-1 1,10 18,-9-9,9 10,-10-19,10-1,0 0,-9 1,9-10,9-10,1 0,0-9,9-10,1-10,-10-9,-10-10,0-9,0-10,0-10,-10 10,-9 9,0 1,-10 9,0 10,0 0,0 0,0 9,0 0,-10 10,0 0,-9 29,-10 10,9 18,-9 20,20-10,9-19,9 10,1-20,9 1,1-1,-1-18,10-11,10 1,0-20,-1-9,1 0,-10-20,0 1,0-10,1-10,-21 1,1-1,-10 19,-10 1,-9 9,-1-9,1 9,0 10,-1 0,1 9,-10 0,9 1,1 9,0 0,9 0,0 9,1 1,9-10,0 0,19 10,29-1,40-18,9-20,-20 0,1-9,-11-20,-8 0,-21 1,1-1,-10-48,-9 29,-11 10,1 10,-10-1,0 10,0 19,0 0,-10 10,10 9,0 1,-9-1,-1 1,0 9,1 0,-1 9,-10 30,1 18,0 20,-10 29,9-1,11-8,9-1,0 0,-10 9,10 11,0-30,0-9,10-10,-10 20,0-11,0-27,9-1,1-20,0 1,-10-10,0-9</inkml:trace>
  <inkml:trace contextRef="#ctx1" brushRef="#br0" timeOffset="13617.2916">17006 6946,'0'0,"0"0,0 0,97-29,0 0,19-9,-19-1,10 20,-11-10</inkml:trace>
  <inkml:trace contextRef="#ctx1" brushRef="#br0" timeOffset="15305.7307">18130 6840,'0'0,"0"0,0 0,68-38,0 9,-10 0,0-10,-10 11,-18-1,-11 0,0 0,-9-9,0-10,-10 19,-10 0,0 0,-9 0,0 10,-1 10,-9-11,0 11,0 9,-10 9,0 11,10-1,-9 29,18 9,1-8,-10 27,9 1,11 10,9-10,0 9,0-28,0-1,0 30,0-10,0-1,0-8,9 18,-9-28,0-10,0-10,0-9,0-10,10 1,-10-11,0-9</inkml:trace>
  <inkml:trace contextRef="#ctx1" brushRef="#br0" timeOffset="16376.5313">17723 7205,'0'0,"0"0,0 0,0 0,0 0,0 0,116-19,-38 9,-10 1,19 9,-10-29,-18 10,-1-1,0 1,-10 0,10 0,-9-1,-10 11,-10-10,0-1,-20 11,1-1,0 1,0-1,-10 10,0 0,0 0,-10 0,-10 19,-18 29,-1 0,0 10,0 19,20 0,0-29,9 0,10-10,0-9,0-10,10 0,-1-9,40 0,-1-10,30-29,-20-10,0 1,0-20,-19 10,9-38,-19 19,10-30,-10 40,-9-10,-1-1,-9 20,-10 0,0 19,0 10,0 0,0 9,0 1,-10-1,0 10,1 19,-11 29,-9 58,10-29,9 9,-9 30,19-39,9-10,1 10,10-20,9 1,0-20,19-18,1-11,9-18,0-11,0-8,0-20,-9-1,-1-8,-9-10,9-39,-9 10,-20 9,-9 1,-10-1,0 11,-10 8,10 11,-9-11,-1 40,0-1,1 0,-1 19,-9 1,-10-1,-1 29,-8 20,-11 38,-9 19,29 19,10 20,19-11,9-28,20 20,0-39,20 28,-10-47,-10-20,0 1,10-10,19-10,-10 0,-9-19,-10-10,10-9,-10 0,0-19,0-1</inkml:trace>
  <inkml:trace contextRef="#ctx1" brushRef="#br0" timeOffset="18385.1711">6967 7791,'0'0,"0"0,0 0,0 0,0 0,0 0,0 0,0 0,0 0,0 0,0 0,0 0,0 0,10 77,-10-20,0 1,0 0,0-1,0 20,0-9,0-1,10 10,-10-20,0 20,9 0,1-19,0 9,-1-10,-9 20,0-19,0-10,0 0,0-10,0 1,0-1,0-18,0 8,0-8,0-1,0-10,0 1,0 0,0-1,0-9,0 0,0 0,0 10,0-10,0 0,0 0,0 9,10 1,9 0,20-1,0 1,9-1,10 1,39-10,10 0,-20 0,-9-10,-1 1,-9-1,10 1,-20-1,0 0,-10 1,-9 9,-10 0,-10 0,1 0,-10 0,-1 0,1 0,0 0,-10 0,0 0,0 0,0 0,0-10</inkml:trace>
  <inkml:trace contextRef="#ctx1" brushRef="#br0" timeOffset="18960.4237">7771 9184,'0'0,"0"0,0 0,0 0,0 0,0 0,0 0,0 0,0 0,0 0,0 0,0 0,0 0,0 0,0 0,0 0,97 19,-19-9,-20-1,-19-9,-1 10,1-10,-10 10,-9-10,-1 0,0 0,-9 0,0 0,0 0,-10 0,0 0,0 0,0 9,0 10,-10 1,-10 18,-9 0,-9 11,-11-11,10 0,1 10,-1 0,0-9,10-1,0-9,10-10,-1-9,11 0,-1-1,0 1,0-1,10-9,0 0,0 10,0-10,10 0,29 0</inkml:trace>
  <inkml:trace contextRef="#ctx1" brushRef="#br0" timeOffset="19316.7884">8886 8780,'0'0,"0"0,0 0,0 0,0 0,0 0,0 0,0 0,-29 77,0 19,0 0,9 1,10-11,1-9,-1-10,0 0,1-19,-1 0,10 0,0-19,0 0,0 0,-10-10,10-9</inkml:trace>
  <inkml:trace contextRef="#ctx1" brushRef="#br0" timeOffset="19832.661">9642 9395,'0'0,"0"0,0 0,0 0,0 0,0 0,0 0,0 0,0 0,0 0,0 0,0 0,0 0,0 0,96-19,-18 9,0-9,-1 10,-9-1,0 0,-20 1,1 9,-11 0,-9 0,-9 0,-1 0,-9 0,0 0,-1 0,1-10,-10 1</inkml:trace>
  <inkml:trace contextRef="#ctx1" brushRef="#br0" timeOffset="20126.8485">9496 9645,'0'0,"0"0,0 0,0 0,0 0,0 0,0 0,0 0,0 0,78-10,19-9,-20 0,10-10,-9 10,9 0,10-10,-19 10,-20 0,-10 9,-9 0,0 10,-1-9,-9-1,-19-9</inkml:trace>
  <inkml:trace contextRef="#ctx1" brushRef="#br0" timeOffset="20375.8439">10078 9069,'0'0,"0"0,0 0,0 0,0 0,0 0,0 0,0 0,0 0,0 0,67 77,-18-1,-30-8,-28 8,-20-8,-1-11,-8 11,-1-11,0-9,0-9</inkml:trace>
  <inkml:trace contextRef="#ctx1" brushRef="#br0" timeOffset="21089.7255">10640 9751,'0'0,"0"0,0 0,0 0,0 0,0 0,0 0,0 0,0 0,0 0,97-125,-30 29,-8 9,8-9,-18 29,-1-10,-9 10,-10 9,-10 10,1 10,-1-1,-9 11,-10 8,0 11,0-1,0 1,0-1,0 10,0 0,0 10,10 28,9-9,20 19,9-10,1 10,9-9,-10-10,1-1,-20-8,-10-11,-9 1,0-1,-1 11,-9-11,0 1,-9 9,-11 0,1-9,-10 9,-20 0,1 0,-1 1,11-11,9 1</inkml:trace>
  <inkml:trace contextRef="#ctx1" brushRef="#br0" timeOffset="21522.9967">11793 8396,'0'0,"0"0,0 0,0 0,0 0,0 0,0 0,-20 106,1-20,0-9,-1 0,1 10,9-11,0 1,10 0,0 0,10-19,-10-1,10-9,0 0,9-9,0-1,10-9,10-10,10 0,-1-9,20-10,9-19,11-10,-11-9,-28-11</inkml:trace>
  <inkml:trace contextRef="#ctx1" brushRef="#br0" timeOffset="23192.9828">11647 9174,'0'0,"0"0,0 0,0 0,88-9,-11-10,1 9,9-9,-10-10,59 0,-20 0,-28 0,-11 1,-9 8,-20 1,-9 0,0 0,-10 9,-10 1,-9-1,0 0,-1 10,-9 0,0 0,0 0,0 0,-9 0,-11 0,-9 0,-19 10,-10 9,-30 10,21 0,8 9,11 1,0 9,-1 9,10-9,10 0,10-9,9-1,10 1,10-11,0-8,-1-11,20 1,10 0,19-10,0-10,-9-9,-10-10,-1 0,1-9,0-1,-10 1,-10-10,1 9,-11 1,1 9,0 0,-10 10,0 0,0 9,0 1,0-1,0 0,0 10,0 0,0 10,0 19,0 9,0 49,9-30,1 1,0-10,9 0,1-10,18-9,40 0,-20-19,0-20,10-9,-10-10,-9-9,-11-1,-9-9,1 0,-11 0,0 0,-9 10,0 9,-10 0,0 10,0 0,0 9,0 0,0 1,-10 9,0 0,1 19,-11 29,1 48,9-38,10-1,0 1,10-10,0-10,9-9,10-9,19-11,11-18,8-20,1-19,0-20,-10-8,20-49,-20 0,-10 19,-19 0,-9 20,-11 19,-9 19,0 0,0 19,0 0,0 10,0 9,-9 1,-1-1,0 10,1 0,-11 29,-9 28,-10 40,10-1,10 0,0 0,9-10,0-9,10 0,10-19,-10-20,10 0,-1-18,1-11,0 1,9-10,10 0,10-19,29-29,9-20,1 1,-1-10,1 10,-20 9,-19 20,-10-1,-10 20,1 0,-11 9,1 1,-10-1,0 1,0 9,-10 0,-19 19,-19 0,-20 19,0 1,10-1,0-9,9-10,20 1,10-11,0 1,9-1,10 1,0 9,19 0,20 10,0 0,9 0,30 19,-20-19,-10-10,-9 10,0-10,0 0,-20-9,0 9,1-9,-1-1,-9 1,-1-1</inkml:trace>
  <inkml:trace contextRef="#ctx1" brushRef="#br0" timeOffset="24036.7637">15242 8617,'0'0,"0"0,0 0,0 0,0 0,0 0,0 0,0 0,0 0,0 0,0 0,0 0,0 0,0 0,0 0,0 0,0 0,0 0,0 0,0 0,0 0,0 0,0 0</inkml:trace>
  <inkml:trace contextRef="#ctx1" brushRef="#br0" timeOffset="24982.4715">15165 8367,'0'0,"0"0,0 0,0 0,0 0,0 0,0 0,0 0,-19 77,9 10,10-20,0 10,0-10,10-9,-1-1,1-18,0-20,-1 0,1-9,9-1,10-9,10-19,0-10,9-9,30-20,-20 1,-9 9,-1 0,-9 9,9 1,-9 9,-10 10,-10 9,10 10,-9 0,9 10,-19-1,9 20,0 19,-9 0,-10 29,-10-10,-9-9,0 9,9-28,0-20,1 0,-1-9,0-10</inkml:trace>
  <inkml:trace contextRef="#ctx1" brushRef="#br0" timeOffset="25135.357">15271 8022,'0'0,"0"0,0 0,0 0,0 0,0 0</inkml:trace>
  <inkml:trace contextRef="#ctx1" brushRef="#br0" timeOffset="25807.3963">16570 8531,'0'0,"0"0,0 0,0 0,0 0,0 0,0 0,0 0,0 0,0 0,77-68,-38 11,-10-1,-9 10,-1 0,-9 10,-10 9,0 0,0 0,0 10,-10 9,0 1,1-1,-1 1,0 9,-9 0,0 9,-11 30,-8 18,-1 1,10 19,10 0,9 19,0 0,0-10,1 1,-1 9,0-19,20 19,-10-39,0 1,0 0,0-20,0-19,0-9,0-1,0-9,0 0</inkml:trace>
  <inkml:trace contextRef="#ctx1" brushRef="#br0" timeOffset="27071.411">16270 8771,'0'0,"0"0,0 0,0 0,0 0,96 9,1 1,-19-29,-10 0,9-1,10-8,1 8,-40-8,-9-1,0 10,-1-10,-18 10,-1-1,-9 11,0-1,-10 0,0 1,0 9,0 0,0 0,-10 9,0 20,-19 10,-10 18,1 20,-1-19,10 9,0 0,9-9,11-10,9-19,0-10,9 0,1-9,9 0,10-10,0 0,10-20,10-9,-11 1,1-11,10-9,-11-9,-9 9,-9-1,-1 21,-9-1,0 0,-1 10,-9 9,0 1,0-1,0 0,0 10,0 0,0 29,0 10,0 66,0-9,0-38,0-10,10 10,0-20,9-9,-9-19,9-1,10 1,10-10,0-19,9-20,1-9,-11 0,21-58,-11 20,-19 19,0-10,-9-38,-20 47,0 11,-10-11,-10 11,11 9,-11 0,1 19,0 10,9-1,0 1,1 10,-1 9,0 0,-9 28,-1 20,-9 49,10-1,19 19,0 0,0-19,10 0,9 0,-9-38,9 0,10-20,-9-9,-1-10,20 0,-1-9,1-10,10-19,-1-20,-9 1,0-20,-1-9,1-10,-10 0,-19-9,0-10,-1 28,-9 1,-9 19,-1 0,0 19,1 10,-1 0,0 9,0 1,1 9,-1 0,-9 38,-20 77,10-19,9 49,20-30,0 10,0-48,10-20,10-9,9 0,0-9,-10-20,39 0</inkml:trace>
  <inkml:trace contextRef="#ctx0" brushRef="#br0" timeOffset="158331.3972">23812 13406,'0'17,"18"1,0-18,-1 17,1-17,-18 18,18-18,-1 0,1 0,0 0,17 18,0-18,-17 0,-1 0,1 0,0 0,17 0,-17 0,35 0,-36 0,1 0,17 0,18 0,18 0,-36 0,35 0,-34 0,-19 0,19 0,-1-18,-17 0,34 18,1 0,0 0,-17 0,-1 0,-18 0,1 0,0 0,-1 0,1 0,0-17,-18-1,0-17,17 35,19 0,-19 0,36 0,-35 0,17 0,18 0,-35 0,17 0,0 0,0 18,1-18,-19 0,54 0,-53 0,-1 0,18 0,18 0,-17 0,17 0,-1 0,-16 0,17 0,-18 0,0 0,-17 0,17 0,-17 0,17-18,36 18,-1 0,-35 0,-17 0,17 0,1 0,-19 0,1-18,17 18,0 0,-17 0,0 0,17 0,-17 0,-1 0,1 0,0 0,-1 0,19 0,-19 0,1 0,-1 0,1-17,0 17,-1 0,1 0,0 0,-1 0,1 0,0 0,-1 0,18 0,-17 0,0 0,-1 0,1-18,17 18,1 0,-19 0,18 0,-17-18,53 18,-18-17,-18 17,0 0,0 0,-17 0,0 0,-1 0,1 0,0 0,-1 0,-17-18,18 18,0 0,-1 0,-17-18,18 18,-1 0,-69 0</inkml:trace>
  <inkml:trace contextRef="#ctx0" brushRef="#br0" timeOffset="160922.8509">27040 13017,'0'18,"18"-18,17 18,-17-1,-18 1,35-18,-17 0,0 18,17-1,-18 1,19 0,-19-18,1 0,0 17,-1-17,-17 18,18-18,17 0,-17 18,-1-18,1 0,-18 17,18-17,-1 0,1 18,0-18,-1 0,-17 17,0 1,0 0,-17-18,17 17,-18-17,18 18,-18-18,1 0,-1 0,0 18,1-18,-18 17,17 1,0-18,1 0,-19 0,19 0,-1 18,0-18,18 17,-17-17,-1 0,18 18,0-1,0 1</inkml:trace>
  <inkml:trace contextRef="#ctx1" brushRef="#br0" timeOffset="139224.5689">8140 16149</inkml:trace>
  <inkml:trace contextRef="#ctx1" brushRef="#br0" timeOffset="151899.5793">3488 11115,'0'0,"0"0,0 0,0 0,0 0,0 0,0 0,0 0,78-10,9-9,-9-10,-30 0,-9-9,-10 0,0-20,-10 10,-9-10,0 1,-10-1,-20 10,-9 0,0 10,0 9,-10 0,1 0,-11 10,1 9,-1 1,11 9,-11 9,1 10,-1 10,1 10,-10 18,-1 30,11 9,9 10,10 9,0 0,10 39,9-29,10 0,0 9,10 1,-10-1,9-19,-9 20,10-1,-10-9,0-29,0-9,0-10,0-20,0-9,0-9,0-11,0-8,0-11,0 1,0-10,0 0,0-19</inkml:trace>
  <inkml:trace contextRef="#ctx1" brushRef="#br0" timeOffset="152485.0249">2384 11922,'0'0,"0"0,0 0,0 0,0 0,0 0,0 0,145-29,-9-9,-30 9,11-10,9 1,29-10,-39 9,-19 1,-20 0,-9-1,-10 10,-9 1,-10 8,-10 1,-10 10,-9-1,-1 10,1 0,-10 0,0 0,0 0,0 0,0 0,0 0,0 0,0 10,-10 9,-9 19,0 1,-1 18,1 10,9 10,0-9,1-1,-1-19,10 0,0 0,0-10,0 1,10-1,-1-9,11 0,9 0,10-1,9-8,10-11,0-18,30-39</inkml:trace>
  <inkml:trace contextRef="#ctx1" brushRef="#br0" timeOffset="152671.9283">3963 11096,'0'0,"0"0,0 0,0 0,0 0,0 0,0 0,0 0</inkml:trace>
  <inkml:trace contextRef="#ctx1" brushRef="#br0" timeOffset="153401.6681">4244 11115,'0'0,"0"0,0 0,0 0,0 0,0 0,0 0,0 0,0 0,0 0,0 0,0 0,0 0,0 115,0-19,0-9,0-10,0-1,0 11,0 9,0-19,-9-10,-1-9,0-20,10-9,0-10,0 0,0-9,0 0,0-10,0 0,0-10,0-9,10-29,9-20,20-37,0-10,9 9,-9 0,0 20,-10 28,-10 0,1 20,-1 9,0 0,10 10,0 0,10 9,19 1,-9 9</inkml:trace>
  <inkml:trace contextRef="#ctx1" brushRef="#br0" timeOffset="153962.3786">4671 12172,'0'0,"0"0,0 0,0 0,0 0,0 0,0 0,0 0,0-96,19-20,20-9,29 1,-1-1,1 0,-19 29,-11 9,-8 30,-11 9,-9 19,-1 0,-9 10,0 9,0 0,0 1,10 9,0 0,-1 9,11 20,18 29,11 9,-1-9,1-1,-1 1,1-10,-11-9,1-1,-10-9,-9 0,-11-10,1 0,0 0,-10 0,0 1,-10-1,-19 19,0-9,-10 0,0 0,-9 0,0-10,9-10</inkml:trace>
  <inkml:trace contextRef="#ctx1" brushRef="#br0" timeOffset="154368.8183">5795 10298,'0'0,"0"0,0 0,0 0,0 0,-10 77,10 19,0 20,-10 8,-9-8,9-1,-9 0,9-9,0-10,10-10,-9-18,9-1,0-9,0-1,9-18,1-1,0 1,9-11,1 1,9-10,19 10,30-19,-1-20,1-28,9-20,-29-9,-10 0</inkml:trace>
  <inkml:trace contextRef="#ctx1" brushRef="#br0" timeOffset="154547.292">5601 11125,'0'0,"0"0,0 0,0 0,0 0,194-39,-39 10,58-38</inkml:trace>
  <inkml:trace contextRef="#ctx1" brushRef="#br0" timeOffset="155495.5293">6793 11038,'0'0,"0"0,0 0,0 0,0 0,0 0,0 0,-39 106,10-1,19-9,10 1,0 18,0-38,0 0,0 9,0-28,0-10,0-10,0-19,0 1,0-11,0 1,0-10,0 0,0 0,0-10,0-9,0-20,0-18,10-20,0 0,-1 0,11 0,-11 20,1 9,0 0,-1 9,1 10,9 10,1 0,19 0,-1 0,1-1,0 11,-10 9,0 0,-10 0,1 9,-1 11,1-1,-1 10,10 19,-10 0,1 0,-11 9,1 1,0-10,0 0,-1-9,1-1,-10-9,0-10,0 0,0-9,0-1,0-9,0 0</inkml:trace>
  <inkml:trace contextRef="#ctx1" brushRef="#br0" timeOffset="156001.8638">7878 11038,'0'0,"0"0,0 0,0 0,0 0,0 0,0 0,-68 96,10 0,10-19,9 0,10-10,0 20,9-20,11-10,9-8,0-11,9-9,11 0,-1-10,30 0,9-19,19-10,10-9,10-29,-29 0,-19 0,-11 0,-9-10,10-9,-10 0,-19 9,0 1,-10-1,0 10,-10 10,0 9,-9 10,-1-1,1 1,-20 0,1 9,-1 10,0 0,0 0,10 0,10-9,-1-1</inkml:trace>
  <inkml:trace contextRef="#ctx1" brushRef="#br0" timeOffset="156799.3028">8682 11125,'0'0,"0"0,0 0,0 0,0 0,0 0,0 0,0 0,0 0,0 0,0 0,0 0,0 0,0 0,0 0,0 0,0 0,0 0,0 0,0 0,78 9,-10 1,19-10,48 0,-18 0,-11-10,1 1,67-1,-48 0,-9 1,-11-11,20 20,-10 0,-28-9,-30 9,0 0,-19 0,-10 0,-10-10,-9 10,0 0,-1 0,-9 0,0 0,0 0,0 0,0 0,0-9,0-11</inkml:trace>
  <inkml:trace contextRef="#ctx1" brushRef="#br0" timeOffset="157481.7826">9574 10817,'0'0,"0"0,0 0,0 0,0 0,0 0,0 0,77 29,1 0,-1 0,11-10,28 0,0 0,-29-9,-19-1,-10-9,-9 0,-11 0,-18 0,-1 0,-9 0,0 0,-1 0,-9 0,0 0,0 0,0 0,0 0,0 10,-9 9,-11 10,-9 9,-10 1,-19 9,0 0,0 0,-10 10,10-10,0 0,9 0,11-10,9-9,0 0,9-10,10 0,1-9,-1-1,0-9,1 10,-1-10,10 0,0 0,0 0,0 0,0 0,0 0,0 0,0 0,0 0,0 10,0-10,0 0,0 0,-10 0,1 0</inkml:trace>
  <inkml:trace contextRef="#ctx1" brushRef="#br0" timeOffset="160878.7887">11541 10865,'0'0,"0"0,0 0,0 0,0 0,0 0,0 0,0 0,0 0,0 0,0 0,0 0,0 0,0 0,0 0,0 0,0 0,0 0,0 0,0 0,0 0,-107-77,30 29,19 19,9 20,10-1,10 10,0 10,-10 9,1 10,-1 19,0 0,10 10,10-1,-1-9,11 0,9 0,0-19,0-10,9-9,1 0,0-1,9 1,10-10,10-10,0-9,9-10,1-9,-11 9,-9 0,-9 0,-1 0,-9 10,0 0,-1 0,-9 9,0 1,0-1,0 0,0 1,0-1,0 10,0 0,10 0,0 10,9 9,0 10,1 0,9 9,0 0,10 1,-1-1,1-9,10 0,28 0,-9-10,-10-9,-9-10,-11-10,1-9,0 0,-10-1,-10 1,1-10,-1 0,-9 1,-1-11,1 1,-10-1,0 11,-10 8,1 1,-1 0,-9 0,-20 9,-9 0,-1 10,10 10,-9 9,9 10,0 10,1 9,8 0,11 0,9-10,1 1,9-1,0-19,0 0,9-9,11 0,28-1,10-9,1-19,-11-19,0-10,1-10,9-19,-10-9,-9 9,-19 0,-1 10,-9 9,-1 10,1 10,-10-1,0 20,0 0,0 9,0 0,0 1,0 9,0-10,0 10,-10 0,1 10,-1 19,0 19,1 9,9 11,-10 8,0 1,10-19,0 0,10-10,0 0,-1 0,11-10,-1-9,0-10,11 10,8-10,11 0,-1-19,-9 0,0-9,-1-20,1 0,0-9,0-1,-1 1,-8-10,-11-19,0 19,-9-10,-10 19,0 1,0 9,-10 10,1 9,-1-9,-9 10,-1-1,1 10,-10 10,-10 9,-9 10,-1 9,1 10,-11 19,11-9,9 9,10-9,10-10,9-10,0-9,10 0,0-10,0-9,10-1,29 1,9-10,1-19,-10-10,-1 0,1 0,-10-9,0-1,0-18,0-1,-9 10,-1-10,0-28,-9 19,0-10,9-10,-19 20,0 10,0 9,0 9,0 10,0 10,0 0,0 0,0 9,0 0,0 1,0-1,0 1,0 9,0 0,0 0,0 9,0 20,0 19,0 19,0 20,10 9,-10 0,10 19,-10-19,0-9,0 9,0-39,0 11,0-20,0-10,0 1,0-20,0-10,0-9,0 0,0 0</inkml:trace>
  <inkml:trace contextRef="#ctx1" brushRef="#br0" timeOffset="161347.9751">13140 10193,'0'0,"0"0,0 0,0 0,0 0,0 0,0 0,0 0,0 0,0 0,0 0,0 67,0-19,9 0,1 10,0 9,-1 10,11 19,-10 0,-1-10,1-18,0 18,-1-28,-9-1,10 1,0-10,-10-19,0-10,0 0,0-9,0-10</inkml:trace>
  <inkml:trace contextRef="#ctx1" brushRef="#br0" timeOffset="204439.3977">3886 13363,'0'0,"0"0,0 0,0 0,0 0,0 0,0 0,0 0,0 0,0 0,0 0,0 0,0 0,0 0,0 0,0 0,0 0,0 0,0 0,0 0,-88-77,30 29,10 19,-1 10,1 9,-20 20,-19 19,0 9,19 10,10 10,0 28,9 10,10-19,10 10,20-10,9-20,0-9,0-9,9-20,1 0,9-9,30-10,9-10,0-19,-9 0,-11-19,1 0,10-19,-1-29,0-10,-9 20,-10 19,-9 9,-11 10,1 19,-10 10,0 9,0 1,0-1,0 1,0-1,0 10,0 0,0 0,0 29,0 19,0 29,0 19,0-19,0-10,10-10,9-9,1-9,9-1,0-9,9-10,11-9,-1-10,1 0,-1-10,-9-9,0-10,9-19,-9 0,0 0,-1-9,-18 9,-1 0,-9-1,-10 21,0-1,0 10,-10-1,1 11,-1-1,-10 1,1-1,-10 10,-10 19,1 10,-21 29,1 19,10-1,9-18,20 0,9-10,10-10,10-9,-1-10,1-9,9-1,1-9,9-9,10-10,9-20,10-19,0-9,10-19,0-20,-10 10,-9-19,-11 9,-18 29,-1 10,-9 0,-10 19,0 0,0 19,0 10,0-1,0 11,0-1,0 1,-10-1,0 10,1 10,-20 28,-10 39,0 0,10 19,0-10,10 1,9 9,10-39,10 11,-1-11,11-9,-1-9,0-1,1-9,9-10,0 0,10-9,9-10,1-10,-1-9,10-19,0-10,0-19,-9 9,-1-9,-19 9,1-9,-21 9,1 10,-10 10,0 9,-10 10,1-1,-1 11,0-1,0 1,-9 9,-10 0,0 19,-10 19,0 20,1 9,9 0,9 1,11-11,9 1,0-20,0-9,9-10,1-9,0 0,9-1,20-9,9-19,-9-10,0-9,-1-10,1-20,0-18,-10-20,-10 20,1-1,-10 11,-10 8,0 20,0 0,0 10,0 19,0-1,0 11,0-1,0 1,0-1,-10 10,0 10,0 28,-9 58,0 19,9 29,0 1,1 8,9-28,0-10,9-9,1-10,0-19,-1 0,1-29,-10-19</inkml:trace>
  <inkml:trace contextRef="#ctx1" brushRef="#br0" timeOffset="204965.6769">5746 12931,'0'0,"0"0,0 0,0 0,0 0,0 0,0 0,0 0</inkml:trace>
  <inkml:trace contextRef="#ctx1" brushRef="#br0" timeOffset="205119.5993">5824 13296,'0'0,"0"0,0 0,0 0,0 0,0 0,0 0</inkml:trace>
  <inkml:trace contextRef="#ctx1" brushRef="#br0" timeOffset="205966.1096">6706 12738,'0'0,"0"0,0 0,0 0,0 0,0 0,0 0,0 0,0 0,-88 20,30-1,10 10,9 9,0 39,0 19,10 10,10-1,19 11,10-11,-1-28,11-19,9-10,0-10,10-9,-1-10,1-9,10-10,-1-10,1-9,-11 0,1-10,-10-19,0-19,0-10,-9-10,-11 1,1 9,-10 10,-10-10,1 29,-1 0,0 19,1 0,-1 10,-10 0,1 9,-10 1,0 9,-10 0,0 9,1 11,9-11,9 1,11-1</inkml:trace>
  <inkml:trace contextRef="#ctx1" brushRef="#br0" timeOffset="206505.0987">7549 12287,'0'0,"0"0,0 0,0 0,0 0,0 0,0 0,0 0,0 0,0 0,0 0,0 0,0 0,-30 106,21-30,9 1,0 0,0 19,-10-9,0-1,1 1,-11-11,11 11,-11-10,11 0,-1-20,0-9,10-9,-10-10,1-10,9 0,0-9,0-1,0-9,0 0,0 0,0 0,0 0,0 0,9 0</inkml:trace>
  <inkml:trace contextRef="#ctx1" brushRef="#br0" timeOffset="207236.0439">7442 13084,'0'0,"0"0,0 0,0 0,0 0,0 0,107-19,-30 0,1 0,-1-10,30 0,-10 0,-30 0,-18 10,-10 0,-20 9,-9 1,-1-1,1 0,0 1,-10 9,0 0,0 0,0 0,0 0,-10 9,-9 11,-10 18,-10 10,-10 29,1-10,9 29,10-28,10-11,-1 1,11 9,-1-19,10-9,0-11,10-8,-1-1,1-10,19 1,20-10,-1-19,10-10,-9-9,-1-1,-9-9,0-10,-1 1,-9-1,0-28,-19 28,-10 10,0 10,0 9,-10 10,1-1,-1 11,-9-1,-30 10,1 0,-1 10,11-1,-1 11,10-1,0 19,9 1,20-11</inkml:trace>
  <inkml:trace contextRef="#ctx1" brushRef="#br0" timeOffset="208203.8675">9622 12335,'0'0,"0"0,0 0,0 0,0 0,0 0,0 0,0 0,0 0,0 0,0 0,0 0,0 0,0 0,0 0,-87 0,39 0,-1 10,1-1,-1 10,1 10,-1 10,1-1,-1 10,1 10,9 19,10-1,10 1,9 0,10 0,10 0,19 0,10-20,9-9,0 0,1-9,-1-10,11-1,-1-8,-10-11,10-18,0-11,-9 1,-10-10,-10 1,0-20,-10 0,-9 9,-1 1,1-10,-10 19,-10 10,-9-1,0-8,-10 8,0 1,-10 10,0 9,-9 0,-1 9,1 20,-1 0,1 9,-1 10,1-9,9-1,0 1,20-20,9 0</inkml:trace>
  <inkml:trace contextRef="#ctx1" brushRef="#br0" timeOffset="209067.6061">9942 12508,'0'0,"0"0,0 0,0 0,0 0,0 0,0 0,0 0,0 0,0 0,0 0,0 0,126-58,-49 29,-18 20,-11-1,-9 10,0 0,-20 10,0-1,1 1,-11 9,1 10,-10 9,0 1,-19 9,-10 10,0-20,-10 0,10-9,0-10,9-9,11 0,-1-1,0-9,1 0,-1 0,10 0,0 0,19 0,20 0,9 10,30-1,-10 1,-10 0,-19-1,-1 11,1-1,-10 0,0 0,-9-9,-11-1,1 11,-10 8,-10 1,-9 10,0-11,-20 11,0 9,0-19,1 0,-11-1,-19 1,10-10,10 1,19-11,0 1,0-10,9 0,10-10</inkml:trace>
  <inkml:trace contextRef="#ctx1" brushRef="#br0" timeOffset="209732.6076">10988 12777,'0'0,"0"0,0 0,0 0,0 0,0 0,0 0,117-10,9-9,-29 9,9 1,1-10,9 9,0 0,-38 1,-1-1,-18 10,-1 0,-10 0,-9-9,0-1,-10 10,-10-10,1 10,-1 0,-9 0,-1-9,-9-1,0 1,0-1,0 0</inkml:trace>
  <inkml:trace contextRef="#ctx1" brushRef="#br0" timeOffset="210049.6524">11114 13065,'0'0,"0"0,0 0,0 0,0 0,0 0,88-10,-1 1,10-10,19-1,-29 1,39 10,-29-1,0 0,0 1,-20 9,-28 0,19-19,-20 9,-9 0,-10-9</inkml:trace>
  <inkml:trace contextRef="#ctx1" brushRef="#br0" timeOffset="210424.9718">11802 12306,'0'0,"0"0,0 0,0 0,0 0,78 19,-10 10,0 0,29 19,-1 10,-8-10,-30 0,-10 0,-9 0,0 9,-20-9,-9 20,-10-1,-39 10,-19-10,-29 29,0-19,-30-10,11-19,28-9,30-20</inkml:trace>
  <inkml:trace contextRef="#ctx1" brushRef="#br0" timeOffset="211284.6737">13479 12316,'0'0,"0"0,0 0,0 0,0 0,0 0,0 0,0 0,0 0,0 0,0 0,0 0,0 0,-97 19,39 0,9 0,11 20,-1-1,0 29,0 10,10 10,10-10,-1-1,11 1,9-29,0 20,9-11,11 1,-1 0,1-20,-1-19,20 20,0-20,19 0,9-9,-8-10,-1-20,0-8,0-11,-10 1,-9 9,-10 0,0 0,-9 0,-11 10,1 0,-10 0,0 0,0-1,-10 1,1 10,-11-1,1 0,-29 10,-20 10,0 0,0 9,0-10,0 11,20-11,0-9,18 0,1-9,0-1</inkml:trace>
  <inkml:trace contextRef="#ctx1" brushRef="#br0" timeOffset="212105.1898">14990 12911,'0'0,"0"0,0 0,0 0,0 0,0 0,0 0,0 0,0 0,0 0,0 0,0 0,-125 0,37-9,-18-1,-1 10,20 0,0 0,19 0,10 10,9-10,11 0,8 0,11 0,9 0,1 0,-1 0,0 0,10-10,0 1,10-11,9-9,10-28,20-10,-1-10,-9 10,0 9,0 0,-10 10,0 10,-10 9,-9 10,0 0,-1-1,-9 11,0-1,0 0,10 10,-10 0,10 20,-1 28,11 38,-11 10,1 10,0 9,-10-19,9 0,-9-9,0-1,0-18,0 8,0-18,0 9,0-38,0-10,0 0,0-9,0-10,0 0,-9 0,9 0,0 0</inkml:trace>
  <inkml:trace contextRef="#ctx1" brushRef="#br0" timeOffset="213093.4963">15262 12614,'0'0,"0"0,0 0,0 0,0 0,0 0,0 0,126-10,-29 0,-20 1,-9 9,-20 0,11 0,-21-10,-9 10,1 0,-11 0,10-9,10 9,-10-20,-10 11</inkml:trace>
  <inkml:trace contextRef="#ctx1" brushRef="#br0" timeOffset="213344.9417">15543 13276,'0'0,"0"0,0 0,0 0,0 0,0 0,77-38,20 0,-29 9,0 10,9-20,-28-9,-10 10</inkml:trace>
  <inkml:trace contextRef="#ctx1" brushRef="#br0" timeOffset="214230.6283">16444 12527,'0'0,"0"0,0 0,0 0,0 0,0 0,78-48,9 19,-10 20,20-11,-29 11,-10-1,0 1,-9 18,-1 20,-9 0,-20-10,1 19,-1 1,-9-1,-20 1,-29 38,-9-1,-10-8,-20 9,-9 9,0-19,0 20,9-20,1-9,18-20,11-19,19 0,9-9,1 0,9-1,1-9,9 0,9 10,20-10,30 0,38 9,-10-9,10-9,9-1,1 1,-20-1,-9 0,-11 20,-28-10,0-10,-10 20,10-10,-20 0,-9 10,9-1,1-9,-1 0,10 0,0 0,10-9,9-20</inkml:trace>
  <inkml:trace contextRef="#ctx1" brushRef="#br0" timeOffset="217053.9613">17287 11317,'0'0,"0"0,0 0,0 0,0 0,-58 86,19-28,10-10,10-10,-1 1,11-11,-1 11,10-20,0 0,0 1,10-1,-1 0,30 19,-10-9,10 0,0-10,-1 0,1 1,0-11,0 1,-10-1,0-9,-10-9,1-1,-1 10,0-19,-9 0,0 9,-10 1,0-11,0 1,0-10,-10 10,0-10,1 10,-1 0,0 0,-9 9,-10-9,-10 9,-9 10,-1 10,-9 9,10 0,9 29</inkml:trace>
  <inkml:trace contextRef="#ctx1" brushRef="#br0" timeOffset="218644.0382">17636 11240,'0'0,"0"0,0 0,0 0,0 0,0 0,0 0,0 0,0 0,0 0,0 0,0 0,0 0,0 0,0 0,0 0,0 0,0 0,0 0,0 0,0 0,0 0,0 0,0 0,0 0,0 0,0 0,0 0,0 0,0 0,0 0,0 0,-87 9,48 1,10 0,0-10,9 0,1 9,9-9,-9 10,0-1,-1 11,1 8,9-18,-9 28,9-9,0-9,1-1,-1-10,0 11,1-1,-1-10,0 11,10-11,-10 1,10-1,0 1,0 0,0-1,0 1,0-1,0 11,0-11,0 1,0-1,0 1,0 9,0-9,10 9,0 0,-10 1,10-11,-10 1,9-1,-9 1,0-10,10 10,0-10,-1 9,1 1,0-10,-1 9,1 1,0 0,-1-1,1 1,10-10,-1 9,0-9,1 0,-11 0,1 0,19 0,-9 0,-1 0,0-9,1-1,-1 1,0-1,-9 0,0 1,-1-1,-9 1,0-1,0 0,0 1,0-1,0 1,0-11,0 1,-9 10,-1-1,0 0,1 1,-11-11,-9 11,-19-1,-1 10,-18 10,8 9,1 0,-10 29,20-9</inkml:trace>
  <inkml:trace contextRef="#ctx1" brushRef="#br0" timeOffset="225871.4627">6424 13978,'0'0,"0"0,0 0,0 0,0 0,0 0,0 0,0 0,0 0,-87 0,19 9,-9 1,-10 0,-20 9,20 10,19-1,0 1,10 0,10 0,-1 0,1-1,9-8,0 8,10-8,0-1,10 0,9 0,10 1,19-1,1 0,28 10,30 0,19-1,58 1,-29-10,-10-9,-9 0,9-1,0 11,-19-11,-39 1,-9 9,-11-9,1-1,-19 1,-11-1,1-9,0 10,-10 0,0-1,-10 1,-9 9,-11 0,-28 20,-29-1,0-9,9 0,1 0,-10-10,-20 10,10-10,29-10,10 1,10 0,9-10,0 0,0 0,1 0,-20-10</inkml:trace>
  <inkml:trace contextRef="#ctx1" brushRef="#br0" timeOffset="226503.2719">7132 14160,'0'0,"0"0,0 0,0 0,0 0,0 0,0 0,0 0,0 0,0 0,0 0,0 0,-49 96,20-38,10 0,0-1,-1 10,1 10,-1-19,1 19,0 19,9-19,0 9,1 1,-1 9,10-19,0 19,0 0,0 9,0 1,-10-10,10-19,0 9,0-18,0-1,0-19,0-10,0-9,0-19,0-1,0 1,0 0,0-10,0 0,0 0,0 0,0 0,0-10,0-28,20-39,-1-48</inkml:trace>
  <inkml:trace contextRef="#ctx1" brushRef="#br0" timeOffset="226921.9102">7161 14074,'0'0,"0"0,0 0,0 0,0 0,0 0,0 0,0 0,0 0,77 57,1 1,9 0,-9-10,-20-10,-19 1,-10-11,-10 1,0-10,-9 1,-10 8,0 1,-10 0,-9 0,-20 9,-9 1,-10-1,-10 1,0-1,0-9,-9 0,-11-10,21 0,18-9,10-10,10 0,10 0,0-10,-1-9</inkml:trace>
  <inkml:trace contextRef="#ctx1" brushRef="#br0" timeOffset="227284.744">8159 14333,'0'0,"0"0,0 0,0 0,0 0,0 0,0 0,0 0,0 0,0 0,0 0</inkml:trace>
  <inkml:trace contextRef="#ctx1" brushRef="#br0" timeOffset="227435.9635">8052 14804,'0'0,"0"0,0 0,0 0,0 0,0 0</inkml:trace>
  <inkml:trace contextRef="#ctx1" brushRef="#br0" timeOffset="231236.5807">8072 14765,'0'0,"0"0,0 0,0 0,0 0,0 0,0 0,0 0,0 0,0 0,0 0,0 0,0 0,0 0,0 0,0 0,0 0,77-38,11 9,8 0,40-9,-20 9,1 0,-20 10,-1-10,21 10,-20 0,-30 0,-18 9,-10 0,-10 1,-10 9,-9-10,0 10,-1 0,1 0,-10 0,0 0,0 0,0 0,0 0,0 0,0 0,0 0,0 0,0 0,0-9,-19-39</inkml:trace>
  <inkml:trace contextRef="#ctx1" brushRef="#br0" timeOffset="231722.0999">8711 14218,'0'0,"0"0,0 0,0 0,0 0,0 0,0 0,0 0,0 0,0 0,88 29,8-1,21 1,-11-9,-28-11,-20 1,-10-1,1 1,-20-10,0 0,-10 0,-9 0,0 0,-1 0,-9 0,0 0,0 0,0 0,0 10,0-1,0 10,-9 1,-11 18,-9 10,0 0,-9-9,-1 9,-10 9,1 1,-1-1,1 1,9 0,0-1,1 1,9-10,0-10</inkml:trace>
  <inkml:trace contextRef="#ctx1" brushRef="#br0" timeOffset="232519.669">10775 14237,'0'0,"0"0,0 0,0 0,0 0,0 0,0 0,0 0,0 0,0 0,0 0,0 0,0 0,0 0,0 0,-97-29,39 20,10 9,-1 9,11 1,-1 9,-10 10,-9 19,10 19,-1 10,11 9,9 1,-1 28,21-19,18 10,1-10,19-19,0-29,0 0,0-10,1-9,-1-10,9 1,1-11,0-9,0-9,-1-11,1-8,0-1,0-10,-1-9,-9 0,1 10,-11-10,0 9,-9 1,0 9,-10 0,0 10,-10 0,0 0,-19-1,-19 11,-20-1,0 10,-19 10,-10-1,20 20,9 0,19 0,1 0,19-10,0 0,9 10,11-19,9-1,9 1</inkml:trace>
  <inkml:trace contextRef="#ctx1" brushRef="#br0" timeOffset="233500.5353">11299 14074,'0'0,"0"0,0 0,0 0,0 0,0 0,0 0,0 0,0 0,0 0,0 0,0 0,0 0,-10 77,-9 19,-1 0,10 9,-9 11,0-1,-1-19,1 10,9-20,1-9,-1-29,10-10,-10-18,10-1,0-9,0-1,0-9,0 0,0 0,0 0,0 0,0 0,0-9,0-11,0-9,10-19,9 0,1 0,9 10,9 0,1-1,0 1,0 9,9 0,10 10,-9 0,9 9,-10 10,30 0,-30 10,-9-1,0 1,-20-1,1 1,-1 9,-9 0,-1 20,-9-10,-9 0,-11-1,-9 1,-10 10,10-20,-9 10,-1-10,-10 0,1 0,9-9,0-1,1-9,-1 0,0 0,10 0,-10-9,10-1,10 1,0-1,9 0,0 1,0 9,1 0,-1 0,0 0,1 0,-1 0,10 0,-10 0,10 0,0 0,0 0,0 0,0 0,0-10,0 10,0 0,0-9,0-1,0 0,10 1,0 9</inkml:trace>
  <inkml:trace contextRef="#ctx1" brushRef="#br0" timeOffset="234002.0892">12025 14410,'0'0,"0"0,0 0,0 0,0 0,0 0,0 0,0 0,0 0,0 0,0 0,0 0,0 0,-19 77,0 0,9-10,0 0,1 29,9-9,-10 9,0-19,10-10,0-19,0 0,0-29,-10 0,1-9,9-10,-10-10,0-9,1-19</inkml:trace>
  <inkml:trace contextRef="#ctx1" brushRef="#br0" timeOffset="234166.0238">11928 14131,'0'0,"0"0,0 0,0 0,0 0,0 0,0 0</inkml:trace>
  <inkml:trace contextRef="#ctx1" brushRef="#br0" timeOffset="234895.4861">12413 13843,'0'0,"0"0,0 0,0 0,0 0,0 0,0 0,0 0,0 0,0 0,0 0,0 0,0 0,0 0,0 77,0-19,0-1,0-9,0 0,-10 0,10 10,-9 0,-1-10,0 19,0-9,-9 9,9-9,1-10,-1 9,0 1,10-1,0-9,0-19,0 0,0-10,0 1,0-11,0 1,0-1,0-9,10 10,0 0,9-1,0 1,1-1,9 1,0 0,0-10,0 0,10 0,0-10,-10-9,9-10,1-9,0-30,0 1</inkml:trace>
  <inkml:trace contextRef="#ctx1" brushRef="#br0" timeOffset="235114.8076">12258 14381,'0'0,"0"0,0 0,0 0,0 0,0 0,106 10,-9-20,10-19,9-9,-38-20</inkml:trace>
  <inkml:trace contextRef="#ctx1" brushRef="#br0" timeOffset="243328.3839">13440 14833,'0'0,"0"0,0 0,0 0,0 0,78-87,-1 20,-19 0,20-10,-20 10,0-1,0 1,-9 9,-11 10,1-9,-10 9,0 0,-9 0,-11 19,1 0,0 10,-10 0,0-1,0 11,0-1,0 1,0-1,-10 0,0 1,1 9,-11 0,1 0,-10 0,0 9,9 1,1 0,0 9,-1 0,1 0,9 10,1 10,-1-1,10 10,0 0,0 10,10-1,-10 20,0-29,0 10,0 9,0-19,0 0,0-9,0-11,9-8,1 8,0-8,-1-1,1 0,0-9,-1-1,20 1,0-10,10 0,19-19,-9-1,9-8,0-20,10-10,9 10,-18 0,-11-10,0-9,-9 9,0-9,-10 19,-10 0,-9 10,0 9,0 10,-10-1,0 11,0-1,0 1,-10-1,0 0,0 10,1 0,-11 10,1 19,-20 9,0 20,10-10,0 19,10-28,9-11,10 11,0-1,20 20,-1-29,10 9,10 1,19-1,0-19,0-9,10-10,10-10,-20-19,-10 10,-9-10,-10 0,0 1,-9-1,-1 0,0-19,1 0,-11 10,1-11,0 11,-10 0,0 9,0 10,0 9,-10 0,0 1,1-1,-1 10,-9 0,-10 10,-10 19,-10 9,11 0,-11 20,10 0,20-20,9-9,1-10,-1-9,10 9,0-9,10-1,9 1,29-1,1-9,9-19,0 0,0-10,-19 0,0 1,-10-1,-10 10,1-1,-11 1,1 0,0 0,-10 9,0 0,0 1,0-1,0 1,0-1,0 10,0 0,0 0,0 0,9 10,1 28,9 39,1 38,-10 0,-1 1,-9 9,0-29,0 9,-9-28,-1-10,-10-9,1 19,-10-10,10-19,-1-9,11-20,-1 0,0-19,0 0,1 0,-1-9,0-30,10-28,-9 0,9-49,9-9,11 1,-1 18,10 19,10 11,9-11,-9 29</inkml:trace>
  <inkml:trace contextRef="#ctx0" brushRef="#br0" timeOffset="313720.7644">26300 13882</inkml:trace>
  <inkml:trace contextRef="#ctx0" brushRef="#br0" timeOffset="313907.674">26300 13882</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22.4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20496 9807,'18'0,"0"0,-1 0,1 0,17 0,18 0,-18 0,-17 0,17 0,-17 0,0 0,-1 0,1 0,0 0,-1 0,1 0,-1 0,1 0,0 0,-1 0,1 0,0 0,-1 0,1 0,0 0,-1 0,1 0,-1 0,1 0,0 0,17 0,-17 0,-1 0,1 0,0 0,-1 0,1 0,-1 0,1 0,0 0,-1 0,1 0,0 0,17 0,-17 0,-1 0,1 0,0 0,-1 0,1 0,-1 0,1 0,0 0,-1 0,1 0,0 0,-1 0,1 0,0 0,-1 0,1 0,-1 0,1 0,0 0,17 0,36 0,-1 0,-35 0,18 0,-35 0,17 0,1 0,-19 0,18 0,-17 0,0 0,17 0,0 0,-17 0,0 0,-18 18,17-18,1 0,-18 17,17-17,1 0,0 0,-1 0,1 0,0 0,-1 0,-17 18,18-18,0 0,-1 0,1 0,-1 18,1-18,0 0,-18-18</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27.3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24042 10477,'17'0,"1"0,17 0,-17 0,0 0,-1 0,1 0,0 0,17 0,-18 0,1 0,17 0,1 0,-19 0,1 0,0 0,-1 0,18 0,-17 0,17 0,-17 0,0 0,-1 0,1 0,0 0,-1 0,1 0,0 18,-1-18,1 0,-1 0,1 0,0 0,-1 0,1 0,0 0,-1 18,19-18,-19 17,1-17,-1 0,1 0,0 0,-1 0,1 0,0 0,-1 0,1 0,0 18,-1-18,1 0,-1 0,1 0,0 0,-1 0</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30.2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23989 11606,'35'0,"18"0,-18 0,1 0,-1 0,0 0,-17 0,17 0,0 0,-17 0,0 0,-1 0,19 0,-19 0,1 0,17 0,0 0,1 0,-19 0,1 0,0 0,-1 0,1 0,0 0,-1 0,1 0,17 0,-17 0,-1 0,1 0,0 0,-1 0,19 0,-19 0,18 0,1 0,-19 0,1 0,0 0,-1 0,1 0,0 0,-1 0,1 0,-1 0,1 0,0 0,-1 0,-17 18,18-18,0 0,-18 18,17-18,1 0,-18 17</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39.63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20443 14182,'18'0,"0"0,-1 0,1 17,0-17,-1 18,19-18,-1 0,-18 0,19 0,-1 0,0 0,-17 0,0 0,-1 0,19 0,-19 0,1 0,-1 0,1 0,17 0,-35 18,36-18,-19 0,1 0,0 0,-1 0,1 0,-1 0,1 0,17 0,-17 0,0 0,-1 0,1 0,0 0,-1 0,1 0,-1 0,1 0,0 0,-1 0,1 0,0 0,17 0,0 0,-17 0,0 0,-1 0,1 0,-1 0,1 0,0 0,-1 0,1 0,0 0,-1 0,19 0,-19 0,1 0,-1 0,1 0,0 0,-1 0,1 0,0 0,-1 0,1 0,0 0,-1 0,1 0,-1 0,1 0,0 0,-1 0,1 0,0 0,-1 0,1 0,0 0,-1 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43.337"/>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24095 14905,'17'0,"1"0,0 0,-1 0,1 0,35 0,-18 0,0 0,-17 0,0 0,-1 0,1 0,0 0,-1 0,1 0,-1 0,1 0,0 0,-1 0,1 0,0 0,-1 0,1 0,0 0,-1 0,19 0,-19 0,1 0,-1-18,1 18,0 0,-1 0,1 0,0 0,-1 0,1 0,0 0,-1 0,1 0,-1 0,1-17,0 17,-1 0,1 0,0 0,-1 0,1 0,0 0,-1 0,1 0,-1 0,1 0,0 0,-1 0,1 0,0 0,-1 0,1 0,0 0,-1 0,-17-18,18 18,0 0,-1 0,1 0,-1 0,1 0,0 0,-1 0,1 0,17 0,-17 0,-18 18,18-18,-1 0,1 0,-1 0,1 0,0 0,-1 0,-17 17,0 1</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00:49.175"/>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24059 15963,'18'18,"0"-18,-18 17,17-17,19 18,-19-18,1 0,0 0,-1 0,1 0,-1 0,1 0,0 0,-1 0,1 0,0 0,-1 0,1 0,-18-18,18 18,-1-17,1 17,-1 0,1-18,17 1,1 17,-19 0,1 0,0 0,-1 0,1 0,0 0,-1 0,-17-18,18 18,-1 0,-17-18,18 18,0 0,-1 0,1 0,0 0,-1 0,1 0,0 0,-1 0,1 0,-1 0,1 0,0 0,-36 0,0 0,1 0,-18 0,17 0,-17 0,17 0,0 0,1 0,-1 0,0 0,1 0,-1 0,-17 0,17 0,1 0,-1 0,-17 0,17 0,0 0,1 0,-1 0,0 0,1 0,-1 0,18 18,-17-18,-1 0,0 0,1 0,-1 0,0 0,-17 0,17 0,1 0,-1 0,1 0,-1 0,0 0,1 0,-1 0,0 0,1 0,-1 0,0 0,36 0,0 18,-1-1,1-17,0 0,17 0,-17 0,-1 0,-17 18,18-18,-1 0,1 17,0-17,-1 0,1 0,0 0,-1 0,1 0,0 0,-1 0,1 0,-1 0,1 0,0 0,-1 0,1 0,0 0,-1 0,1 0,0 0,-1 0,1 0,0 0,-1 0,18 0,-17 0,0 0,-1 0,1 0,0 0,-1 18</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11:35.0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4269 7073,'0'-17,"0"-1,35 0,-17 18,17-17,0-1,-17 18,-1 0,1 0,0 0,-1 0,1 0,0 0,-1 0,1 0,-1 0,1 0,0 0,-1 0,1 0,0 0,-1 0,1 0,-36 0,-17 0,0 0,-1 0,19 18,-18-18,17 0,-17 17,-1-17,1 0,17 0,1 18,-1-18,1 0,-1 0,0 0</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11:38.1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6914 7073,'0'18,"18"-18,-18 17,53-17,-18 36,1-19,16-17,-16 0,17 0,17 0,-35 0,1 0,-1 0,-17 0,17 0,-17 0,-1 0,19 0,-19 0,1 0,-1 0,1 0,0 0,-1 0,1 0,0 0,-1 0,1 0,0 0,-1 0,-17-17,0-1,0 0,0 1,18 17,-18-35,0 17,17 0,-17 1,0-1,0 0,0 1,18 17,-18-18,0 0,0 1,0-1,-18 18,1 0,-1 0,1 0,-1 0,0 0,1 0,-1 0,0 18,1-18,-1 0,0 0,1 0,-1 17,1 1,-1-18,-17 18,-1-18,19 0,-19 17,1-17,17 18,1-18,-1 0,1 0,-19 18,36-1,-17-17,-1 0,0 18,1-18,-1 0,0 0,-17 0,35 18,-35-18,17 17,18 1,-17-18,-1 0,0 0,1 0,-1 0,0 0,1-18,17 1,0-1,0 0</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11:41.4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4251 8572,'35'0,"-17"0,0 0,-1 0,1 0,-1 0,-17-17,0-1,0 1,0-1,0 0,0 1,0-1,-17 18</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11:47.2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6914 8537,'18'0,"0"0,-1 0,1 0,0 0,-1 0,1 0,0 0,17 18,0-18,-17 0,-1 17,19-17,-19 0,19 18,-1-18,-18 0,19 18,-19-18,1 0,0 0,-1 0,1 0,0 0,-1 0,1 0,0-18,-1 18,1-18,-1 18,1 0,17 0,-17 0,17 0,-17 0,0 0,-1 0,1 0,-1 0,1 0,0 0,-1-17,-17-1,0 1,0-1,0 0,0 1,0-1,0 0,0 1,0-1,0 0,0 1,0-1,0 1,0-1,0 0,-17 18,-1 0,0 0,1 0,-1 0,-17 0,0 0,17 0,0 0,1 0,-1 18,-17-18,17 0,-17 0,0 0,17 18,0-18,1 17,-1-17,0 0,-17 18,17-18,1 0,-18 0,17 0,0 0,1 17,-1-17,18 18,-18-18,1 0,-1 0,0 0,18 18,0-1,-17-17,-1 18,1-18,17 18,0-1,-18-17,18 18,-18 0,18-1,-17-17,17 18,-18-1,0-17,18 18,0 0,0-1,0 1,18-18,0 0,-18 18,17-18,1 0,0 0,-1 0,1 0,-1 0,1 0,0 0,17 0,0 17,-17-17,0 0,17 0,-18 0,36 0,0 0,-35 0,17 0,-17 0,0 0,17 0,0 0,0 0,18 0,-35 0,0 0,-1 0,1 0,-1 0,1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5:54:46.42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1" timeString="2021-03-08T05:58:58.550"/>
    </inkml:context>
  </inkml:definitions>
  <inkml:trace contextRef="#ctx0" brushRef="#br0">11165 11430,'0'-18,"0"1,0-1,0 0,0 1,18-1,0 18,-18-17,17 17,1 0,-18-18,18 18,-1 0,1 0,17 0,-17 0,35 0,-18 0,18 0,-18 0,18 0,-18 0,1 0,17 0,-18 0,18 0,0 0,0 0,0 0,35 0,-35 0,0 0,-1 0,1 0,-35 0,17 0,18 0,-35 0,17 0,-17 0,-1 0,1 0,0 0,-1 0,1 0,0 0,-1 0,1 0,17 0,0 0,1-18,-19 18,19 0,-1 0,0 0,18 0,-18 0,18 0,-35 0,35 0,-18 0,-17 0,-1 0,1 0,0 0,-1 0,1 0,17 0,-17 0,17 0,0 0,1 0,-19 0,1 0,0 0,-1 0</inkml:trace>
  <inkml:trace contextRef="#ctx1" brushRef="#br0">6851 16399,'0'0,"0"0,0 0,0 0</inkml:trace>
  <inkml:trace contextRef="#ctx1" brushRef="#br0" timeOffset="2156.9465">13847 10971,'0'0,"0"0,0 0,0 0,0 0,0 0,0 0,0 0,0 0,0 0,0 0,0 0,0 0,0 0,-48 134,-30 20,-58 57,-57 39</inkml:trace>
  <inkml:trace contextRef="#ctx1" brushRef="#br0" timeOffset="4743.2203">14302 9876,'0'0,"0"0,0 0,0 0,0 0,0 0,0 0,0 0,0 0,0 0,0 0,0 0,0 0,0 0,0 0,0 0,0 0,-9 76,-1 21,10-1,-10-20,10 11,-9 9,9 0,-10-29,0 10,10-10,0 1,0-20,0-10,0 1,0-1,0-9,0-10,0 10,0-10,0 0,0 0,10 1,-10-1,0-9,0-10,10 0</inkml:trace>
  <inkml:trace contextRef="#ctx1" brushRef="#br0" timeOffset="6447.5372">14845 10779,'0'0,"0"0,0 0,0 0,0 0,0 0,0 0,0 0,0 0,0 0,0 0,-39-77,20 38,0 11,9 8,0 1,1 10,-1-1,0 0,0 1,1-1,-1 10,0 0,1 0,-1 0,0 10,1 9,-1 0,0 10,1 9,-1 1,10 18,0-18,0-1,0-9,0 0,0-10,10 10,-1-10,1 0,0-9,9 0,10-10,10 0,-10-10,0-9,0 0,0-10,-9 0,9 0,-10 0,0 0,1 1,-11 8,1 1,-10 10,0-1,0 0,0 1,0-1,0 1,0-1,0 0,10 10,-10 0,0 0,0 0,0 0,0 0,0 0,0 0,0 0,0 0,9 0,1 10,0 0,0-1,-1 10,11 20,-11-10,1 9,0-9,-1-10,1 0,-10-9,0 9,0-19,0 10,0-10,0 0,10 0,-1 0,1-10,0 1,0-1,-1-9,1 0,0-10,-1 0,11-10,-11 11,1-11,9 1,1-1,-1 1,1 9,-1 0,20-9,-10-1,10 11,-1-1,1 10,0-1,-20 11,1 9,-1 0,0 0,-9 9,0 1,-1 0,1 18,0 11,-10 9,-10-10,-9 1,-10-1,0 10,0-19,9 0,10-10,1-9,-1-1,0-9,1 0,9 0,0-9,0-1,19-19,20-28,9-11,-9-9,0-9,0 9,-10 10,-10 9,0 10,1 0,-1-9,-9 9,-10-10,10 0,-10 1,0 28,0 10,0 9,0 0,0 1,0-1,0 1,0-1,0 10,0 0,0 10,0 9,0 19,0 1,0 9,0 9,0 20,0-19,-10 28,10 1,0-10,0-1,0-8,10 9,-1-20,-9 1,10-10,0-10,-1 1,1-20,0 0,-1-9,-9-1,10 1,0 0,9-1,10 1,0-20,-9-9,-1-10</inkml:trace>
  <inkml:trace contextRef="#ctx1" brushRef="#br0" timeOffset="6662.8858">15824 10404,'0'0,"0"0,0 0,0 0,97-29,0 0,-20 10</inkml:trace>
  <inkml:trace contextRef="#ctx1" brushRef="#br0" timeOffset="7342.9795">16609 10625,'0'0,"0"0,0 0,77-10,-19 1,1-1,-11 1,-9-1,-10-9,0 9,0-9,10 9,-10-9,0 0,-10 0,1-10,-11-10,-9 11</inkml:trace>
  <inkml:trace contextRef="#ctx1" brushRef="#br0" timeOffset="7662.1555">16677 10212,'0'0,"0"0,0 0,0 0,0 0,0 0,0 0,0 0,0 0,0 0,0 0,0 0,96 67,-37-28,-11-20,-9 0,-20-9,1-1,-1 1,-9-1,-1-9,1 10,0 28,-10 10,0 39,-29-10,0-20,9-9,1-9,-20-20</inkml:trace>
  <inkml:trace contextRef="#ctx1" brushRef="#br0" timeOffset="10029.5718">17791 10346,'0'0,"0"0,0 0,0 0,0 0,0 0,0 0,0 0,0 0,0 0,0 0,0 0,0 0,0 0,0 0,0 0,0 0,0 0,0 0,-87-48,38 29,1 10,9 9,10 9,-10 10,10 1,0-1,0 0,0 10,0 9,9-9,11 9,-1-9,0-9,10-11,0 1,0-1,0-9,0 0,10 0,9 0,11-9,8-10,-18-1,-1 1,0 0,1 0,-1-1,1-8,-1-1,0-10,1 1,-1 0,-9 18,-1 1,-9 9,0 1,0-1,0 1,0-1,0 0,0 10,0 0,0 0,0 10,10 9,-10 10,10 19,0-9,-1-20,1 10,0-10,-1 0,1-9,0-1,-1 1,1-1,19 11,10-1,-10-10,10 1,-10-10,10-10,-1 10,-9-9,-9-1,-1-9,-9 0,0 9,-1 1,1-11,0 1,-10-10,0 10,0 0,0 9,-10-9,0 10,1-1,-11 0,-9 1,10-1,-10 10,-10 10,0-1,0 20,1 10,-1-11,10 1,0 10,0 18,19-28,-9 10,9-20,10 0,0 0,10 0,-1-9,11 0,9 9,9-10,-8-9,8-9,1-10,-10-1,0 1,0-10,-9 1,-1-1,0 0,1-10,-1-9,1 0,-1 0,-9-9,-1 9,-9 19,0 10,0-1,0 1,0 0,0 9,0 1,0-1,0 1,0-1,0 0,0 10,0 0,0 0,0 10,0 28,0 1,0 28,0-9,0-10,0 19,0 0,10-9,0-10,-1-10,1-9,9 0,-9-10,10-9,-1 9,0 0,1-9,-1-1,0-9,-9 0,0-9,-1-1,1 1,0-1,-10-9,10-10,-1 0,-9 10,0-10,0 0,0 10,0 9,-9 1,-1-1,0 1,0-1,1 10,-11 0,1 0,0 10,-10 9,0 19,-1 10,11 0,0-9,-1-1,11-9,-1-10,0 0,1-9,9 0,0-1,0-9,0 0,0 0,0 0,0 0,19-9,0-1,1-9,-1 0,0-10,1 0,-1-9,1-10,-1 0,0-58,-9 48,-10 10,0 0,0 0,0 10,0-1,0 10,0 1,0 8,0-8,0 18,-10-9,10 9,0 1,-9-1,9 0,0 1,0-1,0 10,0 0,0 10,0 9,0 19,9 39,1 19,-10-9,0-10,10-10,-1 10,1-20,0-18,-1 18,-9-18,0-20</inkml:trace>
  <inkml:trace contextRef="#ctx1" brushRef="#br0" timeOffset="10711.1189">18963 9885,'0'0,"0"0,0 0,0 0,0 0,0 0,0 0,0 0,0 0,-106 106,38-39,20-9,9-10,10 0,9-10,11 1,-1-1,0 10,10-29,0 20,10-1,0-19,-1-9,11 0,-1-1,20 1,-10-10,0 0,10-19,-20-1,10-8,-9 8,-1 1,-9 0,-1-10,1 0,-10 10,0 0,0 0,0 0,-10-1,1 1,-1 0,10 9,0 1,0-1,0 0,-10 1</inkml:trace>
  <inkml:trace contextRef="#ctx0" brushRef="#br0" timeOffset="267830.0495">26829 7214,'17'0,"1"0,0 0,-1-17,19 17,-19 0,1 0,-1 0,1 0,0 0,-1 0,1 0,0 0,-1 0,1 0,0 0,-1 0,1 0,0 0</inkml:trace>
  <inkml:trace contextRef="#ctx0" brushRef="#br0" timeOffset="269203.7323">27111 7056,'18'0,"-1"0,1 0,0 0,17 0,-18 17,1-17,0 18,-1-18,1 0,0 0,-1 0,-17 17,36-17,-19 18,1-18,-18 18,0-1,0 1,-18 17,-17 1,17-19,1 1,-1-1,0 19,1-36,-1 17,18 1,-18-18,195-229</inkml:trace>
  <inkml:trace contextRef="#ctx0" brushRef="#br0" timeOffset="271699.8721">26652 13952,'0'-17,"0"-1,0 0,0-17,-17 35,17-35,0 17,0 1,0-1,0-17,-18-18,18 17,0 19,0-1,0 1,0-1,0 0,-18 1,18-1,0 0,0 1,0-1,0 0,18 1,0 17,17-18,-17 1,17-1,0 0,-17 1,-1 17,1 0,-18-18,18 0,17 18,-35-17,35 17,-17 0,0 0</inkml:trace>
  <inkml:trace contextRef="#ctx0" brushRef="#br0" timeOffset="272937.0349">26846 13300,'0'-18,"0"0,0 1,0-1,-17-17,17 17,0-35,0 0,0-52,0 52,0 17,0 1,0 17,0 1,0-18,0 17,0 0,0 1,0-1,0 0,0-17,0 17,17 1,1 17,-18-18,35 18,-17 0,17-17,18 17,18 0,-36 0,18 0,-18-18,-17 18,-1 0,1 0,0 0,-1 0,1-18,0 18,-1 0,1 0</inkml:trace>
  <inkml:trace contextRef="#ctx0" brushRef="#br0" timeOffset="273956.6374">27217 12435,'35'0,"0"0,-35 18,18 0,0-18,-1 0,1 0,0 0,-1 17,1-17,-1 0,1 0,-18 18,18-18,-18 18,0-1,0 1,-18 17,18-17,-18-1,-17 1,35 0,-17-1,-1-17,18 18,-35 0</inkml:trace>
  <inkml:trace contextRef="#ctx0" brushRef="#br0" timeOffset="275517">26882 12665,'0'-18,"0"0,0 1,0-1,-18 1,18-1,0 0,0-17,0 0,0-1,0 1,0 0,0 17,0-17,0 0,0 17,0-17,0 17,0-17,0 17,0 1,0-1,0-17,0 17,0 0,0 1,0-1,35 0,-17 18,0 0,-1 0,1 0,17 0,-17 0,-1 0,19 0,-19 0,1 0,0 0,-1 0,1 0,0 0,-1 0</inkml:trace>
  <inkml:trace contextRef="#ctx0" brushRef="#br0" timeOffset="276684.952">27182 11871,'17'0,"1"0,17 0,-17 0,-1 0,1 0,0 0,-1 18,-17 17,0-17,0-1,0 1,0 17,0 0,0 18,-17-53,-19 36,19-1,-19-18,19 1,-1 17,1-17,-1 0,0-18,18 17</inkml:trace>
  <inkml:trace contextRef="#ctx0" brushRef="#br0" timeOffset="278346.1363">26917 12083,'0'-18,"-18"-17,18 17,0-35,0 0,-17 18,17-18,0 0,0 18,0-18,0 0,0 35,0-17,0 17,0-17,-18 18,18-1,0-17,-18 35,18-36,0 19,-17 17,17-18,0 0,0 1,35 17,0-18,1 18,-19 0,1-17,17 17,-17 0,17 0,-17 0,17 0,-17 0,-1-18,1 18,0 0,17-18,-18 1,1 17,0 0</inkml:trace>
  <inkml:trace contextRef="#ctx0" brushRef="#br0" timeOffset="279338.1603">27164 11165,'18'0,"-1"0,18 0,1 0,-19 18,1-18,0 0,-1 0,-17 18,0 17,-53 71,0 17,-17 18,35-70,-18-18,35-18,0 0,18-17,-17 0,-1-1</inkml:trace>
  <inkml:trace contextRef="#ctx0" brushRef="#br0" timeOffset="284781.4015">32067 7197,'18'17,"0"19,17-19,0 1,1 17,-19 18,36 0,18 18,-18 17,35 35,-35-17,17 70,1-34,-1-19,19 36,-19-1,-70-140,18 88,17-18,-17-35,-1-35,-17-1,0 19,0-19,0 36,0-18,0 18,0 0,0 0,0 35,0 106,-17 106,-19 0,36-71,-17-87,-18 140,35-212,-18 1,18 17,-18-35,18 0,0-18,-17 0,17 1,0 17,0 53,0 88,0 0,0-53,0 0,0 18,-53 52,35 1,0-36,1-35,17 36,-18-71,18-18,-35 0,17 18,-17-18,17 35,-17-34,17-36,1 0,17-18,-18-18,18 1,-18 17,-17 18,-35 53,17-18,0-17,-18 35,54-53,-36-18,17 0,1 0,-18-17,-35 17,53-17,35-36,0 1,0-1,0 0,0 1,0-1,0 1,-18-19,0 1,1 0,17 17,-18 18,18-18,0 1,0-1,0 0,-17 1,17-1,0 1,-18 17,18-18</inkml:trace>
  <inkml:trace contextRef="#ctx0" brushRef="#br0" timeOffset="286238.7117">31644 14323,'0'-18,"0"-17,0 17,0 1,0-1,0 0,0 1,0-1,0 0,0 1,0-1,0 0,0 1,18 17,-1 0,1 0,17 0,1 0,-19 0,19 0,-19 0,1 0,-1 0,1 0</inkml:trace>
  <inkml:trace contextRef="#ctx0" brushRef="#br0" timeOffset="288006.6202">29404 13723,'0'35,"0"-17,0 0,0-1,0 1,-18 0,18-1,0 1,0-1,0 1,0 0,0-1,0 1,0 35,0 35,0-17,0-18,0-18,0 0,0-17,0-1</inkml:trace>
  <inkml:trace contextRef="#ctx0" brushRef="#br0" timeOffset="290706.7675">29633 14076,'0'-18,"0"1,0-1,-17 18,17-18,-18 18,0 0,1 0,-1 0,0 0,1 0,-1 0,1 0,-1 0,0 0,1 0,-1 0,0 18,1 0,-1-1,18 1,0-1,0 1,0 0,0-1,0 1,18-18,-18 18,17-18,-17 17,18-17,0 0,-1 0,1 0,0 0,-1 0,1 0,-1 0,1 0,-18-17,18-1,-18 0,0 1,17-1,-17 0,0 1,0-1,0 1,0-1,18 18,0 0,-1 0,1 0,0 18,-1-18,1 0,0 17,-1-17,-17 18,-141-71</inkml:trace>
  <inkml:trace contextRef="#ctx0" brushRef="#br0" timeOffset="292972.8765">29827 14093,'0'-17,"0"-18,0 17,0-17,18 35,-18-18,0 0,18 18,-18-17,0-1,0 0,0 1,0-1,17 18,1 0,0 18,-18-1,17 1,1-18,-1 18,-17-1,18 1,-18 0,0-1,0 1,0 0,0-1,0 1,-106-230</inkml:trace>
  <inkml:trace contextRef="#ctx0" brushRef="#br0" timeOffset="294328.9422">30127 13635,'0'17,"0"1,0 0,0-1,0 1,0 0,0-1,0 1,0 0,0-1,0 19,0-19,0 1,18-18,-1 17,-17 1,0 0,36 17,-19-17,1-1,0 1,-1-18,1 18,0-18,-1 17,1-17,0 0,-1 0,1 0</inkml:trace>
  <inkml:trace contextRef="#ctx0" brushRef="#br0" timeOffset="295338.9648">30180 14041,'0'-18,"0"0,0 1,0-1,0 0,18 1,-18-1,17 0,1 18,0 0,-18-17,0-1,17 18,1-17,-124 193</inkml:trace>
</inkml:ink>
</file>

<file path=ppt/ink/ink40.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6T10:53:03.009"/>
    </inkml:context>
    <inkml:brush xml:id="br0">
      <inkml:brushProperty name="width" value="0.05292" units="cm"/>
      <inkml:brushProperty name="height" value="0.05292" units="cm"/>
      <inkml:brushProperty name="color" value="#FF0000"/>
    </inkml:brush>
  </inkml:definitions>
  <inkml:trace contextRef="#ctx0" brushRef="#br0">10000 11547,'0'0,"0"0,0 0,0 0,0 0,0 0,0 0,0 0,0 0,0 0</inkml:trace>
  <inkml:trace contextRef="#ctx0" brushRef="#br0" timeOffset="140.83">10097 11768,'0'0,"0"0,0 0,0 0,0 0,0 0,0 0</inkml:trace>
  <inkml:trace contextRef="#ctx0" brushRef="#br0" timeOffset="907.0739">10727 11105,'0'0,"0"0,0 0,0 0,0 0,0 0,0 0,0 0,0 0,0 0,0 0,0 0,0 0,0 0,0 0,0 0,-29 96,19-28,0-1,1-10,9 11,0-1,0 0,0-9,0-10,0-10,0 10,0-19,0 0,0 0,0-10,0-9,0-1,0 1,0-10,0 0,0 0,0 0,-10 0,10 0</inkml:trace>
  <inkml:trace contextRef="#ctx0" brushRef="#br0" timeOffset="1268.138">9894 10932,'0'0,"0"0,0 0,0 0,0 0,0 0,0 0,96-48,30 0,-9 0,-11 10,-9-1,19 11,-9-1,-29 10,-30 9,-9 0,-10 1,0 9,0 0,-10 0,20 0</inkml:trace>
  <inkml:trace contextRef="#ctx0" brushRef="#br0" timeOffset="2456.456">10833 11807,'0'0,"0"0,0 0,0 0,0 0,0 0,0 0,0 0,0 0,0 0,0 0,0 0,0 0,0 0,0 0,0 0,78-48,-30 9,-9 10,0 0,-20 1,10-11,0 1,1-1,-1-9,-10 10,-9 9,-1-9,1 9,0 0,-1 10,-9-10,0 10,0 0,0-1,0 11,0-1,-9 1,-1-1,0 0,1 1,-1-1,0 10,1 0,-1 0,0 10,-9-1,-1 11,1-1,0 10,9 9,10 0,0-9,0 10,10-20,-1 19,1-9,0 0,-1 9,1-18,0 18,0 0,-1-9,1 0,0 0,-1-10,1 0,0 1,-1-11,20 20,-9-10,-1 0</inkml:trace>
  <inkml:trace contextRef="#ctx0" brushRef="#br0" timeOffset="3471.2622">11676 11201,'0'0,"0"0,0 0,0 0,0 0,0 0,0 0,0 0,0 0,0 0,0 0,0 0,0 0,0 0,0 0,-58 116,20-40,9 1,9 10,10-30,1 11,9-20,0-10,0-19,0 1,0-11,0-9,9 0,1-9,10-11,9-8,0-11,9-9,11-10,-10-9,-1 10,1-1,-10 0,-9 10,-11 10,1 9,0 0,-10 10,0 9,0 1,0-1,0 1,0 9,0 0,0 9,0 10,0 10,0 10,9-1,-9 0,10 1,0-1,-1 1,1-20,-10 0,0-9,0-1,10 1,0-10,9 0,10 0,0-10,10 1,0-10,-1-10,-9 0,0 0,-9 0,-1 0,1 1,-1-1,-9 0,-1 0,-9 10,0 0,0 9,0 1,-9-1,-1 0,10 1,-10-1,1 10,-1 0,0 10,-9 19,9 19,-9 9,9 10,0-9,1 0,9-20,0 10,0-19,0 0,0-10,0-9,0-1,9 1,30-1,29-9,9-19,20-19,39-29</inkml:trace>
  <inkml:trace contextRef="#ctx0" brushRef="#br0" timeOffset="4585.3151">12994 11297,'0'0,"0"0,0 0,0 0,0 0,0 0,0 0,0 0,0 0,0 0,0 0,0 0,0 0,0 0,0 0,0 0,0 0,0 0,0 0,0 0,78 10,-10-10,9-10,10 10,-19-9,-10 9,-9-10,-10 1,-1 9,1-10,-10 10,-9 0,-11-10,1 10,0 0,-10 0,0 0,0 0,0 0,0 0,0 0,0 0</inkml:trace>
  <inkml:trace contextRef="#ctx0" brushRef="#br0" timeOffset="5024.8736">13518 11019,'0'0,"0"0,0 0,0 0,0 0,0 0,0 0,0 0,0 0,0 0,0 0,0 0,0 0,0 0,0 0,0 0,0 0,0 0,96 38,-37-19,-21-9,1 0,-10-1,0 1,-9 0,-11-10,1 0,0 0,-10 0,0 0,0 0,0 0,0 0,0 9,0 1,-10-1,-9 11,-1 8,-9 1,0 0,0 0,0 0,0-1,0 11,0-1</inkml:trace>
  <inkml:trace contextRef="#ctx0" brushRef="#br0" timeOffset="6323.1757">14147 10577,'0'0,"0"0,0 0,0 0,0 0,0 0,0 0,0 0,0 0,0 0,0 0,0 0,0 0,0 0,0 0,0 86,0-18,0-11,0 1,0 9,0 0,0-9,0 0,0-1,0-9,0-9,0 9,0-19,-9-1,9-8,0-11,0 1,0-1,0 1,-10-10,10 0,0 0,0 0,0 0,0 0,0 0,0 0,0-10,0 1,0-10,0-1,10 1,9-10,10 1,0-1,0 10,10-10,10 10,9 9,0 0,-10 10,-9 0,-10 10,-10-10,1 10,-10-1,-1 1,1-1,0 1,-10 9,-10 10,0 0,-9 0,-1-10,-9 0,0 0,-9 0,-1 1,0-1,0 0,1-9,8-1,1 1,10 0,0-10,9 0,0 0,1 0</inkml:trace>
  <inkml:trace contextRef="#ctx0" brushRef="#br0" timeOffset="6842.5066">14835 10990,'0'0,"0"0,0 0,0 0,0 0,0 0,0 0,0 0,0 0,0 0,0 0,0 0,0 0,0 0,39 96,-19-48,-11-9,1-1,-10-19,0 0,0 1,0-11,0 1,0-1,0 1,0-10,0 0,0 0,0 0,0-10,-10-9,10-10,10-28,9-1,10-9,10 9,10-9,-1 0,1 19,18-10</inkml:trace>
  <inkml:trace contextRef="#ctx0" brushRef="#br0" timeOffset="8567.9962">15795 10807,'0'0,"0"0,0 0,0 0,0 0,0 0,-97-19,29 10,10 9,9 9,1 1,0 9,9 10,10 9,0 1,0-1,9 10,10 0,1-9,9-10,0-1,0-8,9-1,1 0,10-9,9-1,0-9,9 0,1-9,0-11,0-8,-10-1,-10 0,1 0,-1 0,-9 0,-1 1,1-1,-10 10,0-1,0 11,0-1,0 1,0-1,0 0,0 1,0 9,0 0,0 9,0 20,0 10,0 9,10 19,-10-9,0-20,9 10,1-10,-10-18,10-1,-1-10,1-9,0 10,9-10,1 0,-1-19,0 0,1-10,9-10,0-9,-10 0,1 10,-11-1,1 11,0-1,-10 10,0-1,0 1,0 10,0-1,0 0,0 1,0 9,0 0,0 0,-10 9,0 11,10 8,0 11,0-1,0 1,10-1,0-19,-1 10,1-10,0-9,-1 0,1-1,10-9,-1-9,0-1,-9 0,0-9,9-10,-9 10,-1-10,1 10,0-10,-10 10,0 0,0 9,0 1,0-1,0 0,0 1,0-1,0 1,0 9,0 0,0 0,0 9,0 20,0 0,0 9,10-9,-10-10,9 10,-9-10,0 1,0-11,0-9,0 0,0 0,0 0,0-9,0-1,10-9,0-1,-1 1,1 10,0-1,-10 0,0 1,9-1,1 10,0 0,-1 0,1 10,0-1,9 11,-9-1,0 0,-1 0,1 1,0-11,19 10</inkml:trace>
  <inkml:trace contextRef="#ctx0" brushRef="#br0" timeOffset="10261.953">16822 10817,'0'0,"0"0,0 0,0 0,0 0,0 0,0 0,0 0,0 0,0 0,-78 29,30-10,19 0,-10 20,0 9,10 0,10 19,9-19,10-9,0-11,10-18,0 0,9-1,20 1,-10-10,10-10,9-19,0-19,1 0,-10 0,-1-19,-9 9,1-9,-11 0,-9 9,-1 10,1 0,-10 0,0 10,0-1,0 10,-10 1,10-1,-9 10,9-1,-10 1,0 10,10-1,-9 0,9 10,-10 0,0 10,0 9,1 29,-1 10,0 19,1 9,9-19,0 1,0-1,0-19,0 0,0-10,0-9,0-10,0 1,0-11,0 1,0-10,0 0,0 0,0 0,0-10,0-9,9-10,11-19,-1 0,1 0,-11 19,1-9,0 19,-1-10,-9 19,0 1,10-1,0 0,-1 10,1 0,0 10,9 9,-9 20,9-1,1 1,-1-1,-9-9,-1-10,1-9,0-1,-10 1,0-1,0-9,9 0,1 0,9 0,-9-9,10-1,-11 1,1-11,0 1,-1 0,1 0,-10 0,0-1,0 11,0-1,0 0,0 1,0-1,0 1,0 9,0 0,0 9,0 10,0 1,0-1,0 0,10 0,-1 10,1-10,0 1,-1-11,11 1,-1-1,10-9,0-9,0-1,1-9,-1 0,-10-10,0 10,-9 0,9 9,1-9,-1 9,1 0,-11 1,11 9,-11 0,1 0,0 9,-1 1,1 9,0 1,-1-1,-9 19,0-9,-9 0,-11-10,1 0</inkml:trace>
  <inkml:trace contextRef="#ctx0" brushRef="#br0" timeOffset="11438.8936">13285 11787,'0'0,"0"0,0 0,0 0,0 0,0 0,0 0,0 0,0 0,0 0,0 0,0 0,0 0,0 0,0 0,0 0,-39 106,20-19,0 9,9 0,0 0,10-19,0 9,0-9,0 0,0-10,0-19,0-10,0-9,0 0,0-19,0-1,0 1,0-10,0 9,0-9</inkml:trace>
  <inkml:trace contextRef="#ctx0" brushRef="#br0" timeOffset="12155.0767">12597 12585,'0'0,"0"0,0 0,0 0,97-10,10-9,-11-10,-18 0,19 0,-20 1,20-11,0 10,-29 10,-10 0,-19 0,0 9,-10 1,-10-1,0 10,-9-10,0 1,-10 9,0 0,0 0,0 0,0 0,0 0,0 0,-10 0,0 0,1 9,-11 1,1 19,-20 28,1 1,8 19,11-19,0 9,9-10,10-18,0-1,10-9,-1-19,11 9,-1-10,10-9,20-19,-1-10,-9-9,0 0,-10-10,0-10,0 10,-10 9,-9 1,-10 9,0 10,-10 0,1 0,-1 9,-10-9,-9 9,10 1,-10 9,10 0,-1 0,1 0,-1 9</inkml:trace>
  <inkml:trace contextRef="#ctx0" brushRef="#br0" timeOffset="13137.1978">14651 11874,'0'0,"0"0,0 0,0 0,0 0,0 0,0 0,0 0,0 0,0 0,0 0,0 0,0 0,0 0,0 0,0 0,0 106,10-10,-10 0,0-29,10 0,-1-9,-9-10,0-10,0 10,0-9,0-10,0-1,0-8,0-11,0 1,0-1,0 1,0-10,0 0,0 0,0 0,-9 0,-1-19</inkml:trace>
  <inkml:trace contextRef="#ctx0" brushRef="#br0" timeOffset="14367.8767">14351 12441,'0'0,"0"0,0 0,0 0,0 0,0 0,0 0,0 0,0 0,0 0,0 0,0 0,97-10,-39 10,10 0,-10-19,10 0,-20-1,10-8,-9-1,-10 0,-10 10,-10-1,0 1,1-10,-1 1,-9-1,0-10,-10 11,0 8,0 1,-10 0,0-10,0 20,1-11,-1 11,0-1,1 0,-1 1,10-1,-10 1,10-1,0 10,0 0,0 0,0 0,0 19,0 10,0 0,10 19,0 19,-1 10,-9 0,-9-10,9-9,0-1,-10-9,0-9,1-1,9-18,-10-1,10 0,0-9,0-10,0 9,0-9,0 0,0 0,0-9,0-1,10-9,-1-20,11-9,-1 0,0 19,1 1,-10 8,-1 1,1 10,0-1,-1 10,1 0,0 0,-1 10,1-1,9 10,1 10,-10-10,-1 1,1-11,0 1,-1-1,-9 1,10 0,9-1,10-9,0 0,1 0,-1 0,-10-19,20 0,0-10,-10 0,0 10,-10-10,0 10,-9 0,0 0,0-1,-10 11,0-1,0 0,0 1,0-1,0 1,0-1,-10 10,0 0,0 0,-9 10,0 9,-1 19,11-9,-1 10,10 9,0-10,0 0,0 1,0-10,10-10,-1 0,1-9,0-1,-1 1,1 0,0-1,9-9,1 0,-1 0,-9-19</inkml:trace>
  <inkml:trace contextRef="#ctx0" brushRef="#br0" timeOffset="16552.0566">16589 12124,'0'0,"0"0,0 0,0 0,0 0,0 0,0 0,-87-48,19 28,20 11,9-1,10 10,-10 10,10-1,10 1,-10 19,0 9,9 1,11 9,-1-10,10 10,0 19,0-28,10-10,-1-20,1 1,0-1,9-9,0 0,10-9,1-1,8-9,-9-10,-9 0,9-19,0 0,-10 10,-9 9,0 0,-1 10,-9 0,0 9,0 1,0-1,0 0,0 1,0-1,0 10,0 0,0 10,20 9,-1 10,1 9,-1-9,10 0,0 9,0-9,10-10,-10 1,0-11,10 1,9-10,-9-10,-10-9,0 0,-10 0,11-10,-11 9,-9 1,-1-10,1 1,0 8,-10 1,0 0,0 0,-10 0,0 9,1-9,-11 9,-9 1,0 9,0 0,0 9,0 10,-10 10,10 10,0-1,10 0,-1 1,11-1,-1-18,10 18,10-19,-1-9,1-1,9 1,10-10,10-19,10-10,-11-9,1-11,0 1,0 0,-1 0,11-38,-20 38,-10-10,1 1,-11 9,1 0,-10 9,0 10,0 10,0 0,-10 0,1 9,-1 0,0 1,1 9,-11 0,1 19,-10 29,0 19,0-9,0 19,9 0,10 0,1-1,-1-8,0-11,10-9,10-9,0-20,-1 0,1 0,10-9,9 0,9-10,1 0,10 0,-1-10,-9-9,0 0,-1-10,-9 10,0-10,-9 9,-1 1,-9 0,0 0,-10 0,0 9,0-9,0 9,0-9,-10 9,0 1,1-1,-1 1,0-1,0 10,1 0,-1 0,0 10,-9 9,9 0,1 0,-1 0,0 1,10-1,0-10,0 1,0 0,0-1,0-9,10 0,0-9,9-1,10-19,10-9,-10-10,-10 9,10-18,-9-11,-1 1,-9 10,0-1,-10 10,0 0,0 19,0 0,0 10,-10-10,10 20,0-1,-10 0,10 1,0 9,-10 0,1 9,-1 30,0 38,10 19,0-19,0 28,0-18,10-1,0-19,-1 1,-9-20,10-10,-10-19,10 1,0-1,-1-10</inkml:trace>
  <inkml:trace contextRef="#ctx0" brushRef="#br0" timeOffset="18244.8301">10233 13286,'0'0,"0"0,0 0,0 0,0 0,0 0,0 0,0 0,0 0</inkml:trace>
  <inkml:trace contextRef="#ctx0" brushRef="#br0" timeOffset="18413.2665">10242 14064,'0'0,"0"0,0 0,0 0,0 0,0 0</inkml:trace>
  <inkml:trace contextRef="#ctx0" brushRef="#br0" timeOffset="19220.804">10988 13363,'0'0,"0"0,0 0,0 0,0 0,0 0,0 0,0 0,0 0,0 0,-29 77,10-10,9 19,1 1,9 9,0-10,0 10,0-19,9 10,1 9,0-10,-10-9,0-10,0-19,9-9,-9-1,0-9,0-19,0 9,0-9,0-10,0 0,0 0,0 0,0-10</inkml:trace>
  <inkml:trace contextRef="#ctx0" brushRef="#br0" timeOffset="19541.1521">10969 13353,'0'0,"0"0,0 0,0 0,0 0,0 0,0 0,0 0,0 0,126-48,-10 10,-48 9,-10 10,-19 9,-10 1,-9-1,-1 0,-9 10,-1 0,1 0,0 10</inkml:trace>
  <inkml:trace contextRef="#ctx0" brushRef="#br0" timeOffset="19774.2589">11095 14026,'0'0,"0"0,0 0,0 0,0 0,78-48,-1 9,-19 1,10-1</inkml:trace>
  <inkml:trace contextRef="#ctx0" brushRef="#br0" timeOffset="20752.1074">11870 13901,'0'0,"0"0,0 0,0 0,0 0,0 0,0 0,0 0,0 0,0 0,0 0,0 0,0 0,0 0,88-10,-11 10,20-19,-10 9,10 10,-19-9,-1 9,-19 0,10 0,0-10,-10 10,-10 0,-9 0,0 0,-10 0,-10 0,-9 0,0 0,0 0,-1-9</inkml:trace>
  <inkml:trace contextRef="#ctx0" brushRef="#br0" timeOffset="21289.048">12452 13469,'0'0,"0"0,0 0,0 0,0 0,0 0,0 0,0 0,0 0,0 0,0 0,0 0,68 38,-10 0,-10-18,1 8,9 1,-20 0,1-10,0-9,-10 9,0-9,-9-1,-11 1,1-10,0 0,-10 0,0 0,0 0,0 0,-10 10,-9 9,-11 10,1-1,0 11,-9-1,-1-9,0 9,-9 1,-1 9,10-10,-19 20,19-20,1 1,9-1,9-19,11 1,-1-11,10-9</inkml:trace>
  <inkml:trace contextRef="#ctx0" brushRef="#br0" timeOffset="22237.6624">13382 13353,'0'0,"0"0,0 0,0 0,0 0,0 0,0 0,0 0,0 0,0 0,10 106,-1-29,1-10,9 0,1 10,-1-10,-9 1,-10-11,0 1,0-10,0-10,-10-9,10-19,0-1,0 1,-10-10,1 0,-1-10,0-9,1-19,-1-10,10-20,10 1,-1 0,11-19,-1 28,1 10,-1 9,-9 11,9-1,0 10,10-1,0 11,1 9,-1 19,0 0,0 10,0 19,10 38,-10-9,-10 0,0 0,-19 0,10-19,-10-20,0 0,0 1,0-10,0-10,0-10,0 1,0-10,0 0,0-10</inkml:trace>
  <inkml:trace contextRef="#ctx0" brushRef="#br0" timeOffset="22770.1872">14002 13949,'0'0,"0"0,0 0,0 0,0 0,0 0,0 0,0 0,0 0,78-58,-30 10,1 10,-11-1,-18 11,-1-1,0-19,-9 19,-10 0,0 10,0 0,0-1,-10 1,1 10,-11-1,1 10,0 0,-10 10,-1 9,1 10,0 19,0 9,0-9,19 20,10-11,0 1,10-10,0 0,0-10,-1-9,11 0,-1 0,0-10,20 0,10 0,-1-9,30 0,-11-10,-18-29,-10 0</inkml:trace>
  <inkml:trace contextRef="#ctx0" brushRef="#br0" timeOffset="23827.9305">14680 13584,'0'0,"0"0,0 0,0 0,0 0,0 0,0 0,0 0,0 0,0 0,0 0,0 0,0 0,0 0,0 0,0 0,49 105,-30-8,-19-21,-9-18,-1-10,0-9,0-11,1-18,-1 0,0-1,1-9,-1 0,10-9,0-1,0-9,0-39,10-9,-1-20,1 11,0 18,-1 0,-9 20,0 9,0 10,0 9,0 1,0-1,0 0,0 10,0 0,0 0,10 20,0-1,0 29,9 0,0 0,1 0,-1 0,0 0,1-10,-10-18,9-1,10-10,10 11,9-11,-9-9,0-9,-1-11,1 1,-10-10,0-9,10-10,0-19,-10-1,-10 11,-9-1,-10 10,0 0,0 19,0 0,0 10,0-10,-10 10,1 0,-1 0,0 0,1 9,9 0,0 1,0-1,0 1,0 9,0 0,0 0,0 0,0 19,-10 19,10 10,-10 29,0 10,1-20,-1 0,10-9,0-1,0 1,0-10,-10 0,10-10,0 10,0-19,0 0,10 0,0-10,-1 0,1-9,0 0,9-1,1 1,-1-1,20 1,-10-10,10-10,-10-9,-20 10</inkml:trace>
  <inkml:trace contextRef="#ctx0" brushRef="#br0" timeOffset="24039.0062">15155 13795,'0'0,"0"0,0 0,0 0,0 0,0 0,107-57,9-1,-9 0,-30 10,-19 10,30-1</inkml:trace>
  <inkml:trace contextRef="#ctx0" brushRef="#br0" timeOffset="62624.39">16347 13488,'0'0,"0"0,0 0,0 0,0 0,-10 96,10-39,0-9,0-9,0-1,0-9,0 0,0-10,0 0,0-9,-9 9,9-9,0-1,0 1,0-10,0 0</inkml:trace>
  <inkml:trace contextRef="#ctx0" brushRef="#br0" timeOffset="62820.0895">16328 12883,'0'0,"0"0,0 0,0 0,0 0,0 0</inkml:trace>
  <inkml:trace contextRef="#ctx0" brushRef="#br0" timeOffset="64404.832">16667 13324,'0'0,"0"0,0 0,0 0,0 0,0 0,0 0,0 0,0 0,0 0,0 0,0 0,0 68,10-1,-10 10,9-20,1 1,-10 0,0-10,0-10,0 1,0-20,0 0,0 0,0 0,0-9,0 0,0-1,0 1,0-10,0 0,0 0,0 0,0 0,0-10,-10 1,1-20,9 0,0-9,-10-1,10-18,0-1,0 19,0 11,10-1,-1 0,1 0,0 0,-1 1,11-1,-1 0,10 0,10 0,0 10,-20 0,10 9,-10 1,1 9,-1 9,1 10,-1 1,10-1,10 58,-10-20,-10 1,1-10,-11 19,1-9,0-10,-10 0,0-10,0 20,0-20,0 20,0-48,0-1,0 11,0-11,0 1,0-1,0 1,0-10,0 10,0-10,0 0,0 0,0-10,0 0,0-9,0 0,0 0,9-20,1-9,0 0,9-19,1-19,-1 9,0 19,1-19,-1 10,0 9,1 1,-1 9,-9 0,0 19,-10 10,0-1,0 11,0-1,0 1,0-1,0 10,0-10,0 10,0 0,0 0,0 20,9 18,11-9,9 9,0-9,0 0,19 0,1-10,-1 10,-9-10,-20 0,10 0,-9 1,-10 8,-1 11,-9 9,-9-10,-1 1,-10-1,1 1,-10-1,10 0,-1-18,1-1,-1 0,11-9,-1-1,0 1,1-1</inkml:trace>
  <inkml:trace contextRef="#ctx0" brushRef="#br0" timeOffset="64761.9266">17868 12931,'0'0,"0"0,0 0,0 0,0 0,0 0,0 0,10 76,0 40,-10-11,0-18,9-20,1-9,-10-1,10 20,0-10,-1-19,1-9,0-1,-1-9,11 0,-1-10,-9-9,19-1,10-18,-1-30</inkml:trace>
  <inkml:trace contextRef="#ctx0" brushRef="#br0" timeOffset="385755.7936">3944 4025,'0'0,"0"0,0 0,0 0,0 0,0 0,0 0,0 0,0 0,0 0,0 0,0 0,0 0,0 0,0 0,0 0,0 0,0 0,0 0,-97 0,29 0,20 0,-1 10,1-1,19 1,0 0,9-1,1 1,-1-1,1 1,9 0,1-1,-1 1,10-1,0 1,10 0,19 9,19 0,20 0,10 1,-20-11,0 1,-19-1,-1 11,-9-11,1 1,-11 9,0 0,1 0,-11 1,1-1,0 0,-10-9,0 9,0-10,0 1,0 0,-10-1,0 1,1 0,-1-1,0 1,1-1,-1-9,-9 10,-1 0,-9-1,-19 10,-1-9,10 0,10-1,0 1,0-1,0 1,10 0,-1-1,-9 1,0-1,0 1,10-10</inkml:trace>
  <inkml:trace contextRef="#ctx0" brushRef="#br0" timeOffset="387563.33">4399 4179,'0'0,"0"0,0 0,0 0,0 0,0 0,0 0,0 0,0 0,0 0,0 0,0 0,-9 86,-1-28,10-10,0 0,0 0,0 0,0 10,0-10,0-10,0 10,10 0,-1-9,1-10,0-10,9 0,0 0,10-9,10-10,10 0,-1-19,10-10,0-10,1-9,-11 0,-9 0,0-9,-10-1,0 0,-10 1,0 9,-9 9,0 10,-10 1,0 8,0 1,0 10,0-1,0 0,0 1,0-1,0 10,0 0,0 0,-10 10,0 28,1 10,-1 10,10 9,0 0,0 1,10-11,-1 1,1-10,10 0,-1-10,0-9,1-10,-11-9,11 0,9-1,10-9,9-19,10-10,0-9,-9-10,-1-10,10-19,0-19,-9 10,-10-10,-10 9,0 1,-10-1,1 1,-11 9,-9 10,0 9,0 0,0 20,-9 9,-1 0,10 10,-10 9,10 1,0-1,0 1,-10-1,1 10,-1 0,10 10,-10 9,1 10,-1 9,10 20,-10 9,10 0,0 10,0 0,0 0,10 0,0 0,-10-10,0-10,0-9,0 0,0-9,0-10,0-10,0 0,0-9,0-1,0-9,0 10,0-10,0 0,0 0,0 0,0-10,0 1,0-1,0-9,0 0,9-10,-9 10,10-1,-10 1,10 0,-1 0,21 0,18-1,30 11,-1 9,1 0,9 9,-29 1,-19 0,-10-1,-10 1,1-1,-11 1,1 9,-10 0,0 1,-10 9,-9 9,-10-9,0 9,0-9,0-10,-10 10,0-10,0 0,10 1,0-11,10 1,-1-10,1 0,9 0,1 0,-1 0,0 0,1 0,-1-10,10 1</inkml:trace>
  <inkml:trace contextRef="#ctx0" brushRef="#br0" timeOffset="387818.0843">6870 4160,'0'0,"0"0,0 0,0 0,0 0</inkml:trace>
  <inkml:trace contextRef="#ctx0" brushRef="#br0" timeOffset="387929.4563">6870 4669,'0'0,"0"0</inkml:trace>
  <inkml:trace contextRef="#ctx0" brushRef="#br0" timeOffset="389864.0809">7364 4073,'0'0,"0"0,0 0,0 0,0 0,0 0,0 0,0 0,0 0,0 0,0 0,0 0,0 0,0 0,0 0,0 0,0 0,0 0,97-86,-48 38,-10 19,-1 10,1 9,-10 10,0 10,0-1,-9 1,-11 0,1 18,0 11,-10 9,-10-10,-9 10,-1-9,-9-1,0 1,0-1,0 0,0-9,0 0,0-10,0 0,9 1,1-1,0-10,9 1,0 0,0-10,10 0,0 0,20 9,28 1,30-10,-1 0,1 0,-1-10,-9 1,0-1,-10 0,-19 1,-10 9,-10-10,-9 10,0 0,-1 0,-9-9</inkml:trace>
  <inkml:trace contextRef="#ctx0" brushRef="#br0" timeOffset="390159.7746">8130 3266,'0'0,"0"0,0 0,0 0,0 0,0 0,0 0,0 0,0 0,19 87,-19-1,0-9,-19-10,9-28</inkml:trace>
  <inkml:trace contextRef="#ctx0" brushRef="#br0" timeOffset="390995.853">8188 4602,'0'0,"0"0,0 0,0 0,0 0,0 0,0 0,0 0,0 0,0 0,0 0,0 0,68-68,-20 11,1-11,-1 11,1 9,-11 0,1 0,-10 0,-19 19,0 0,-10 0,0 10,0 9,-10 1,0-1,-9 1,0-1,-1 10,1 0,9 0,0 0,1 10,-1 9,10 0,0 0,19 10,30 9,9 1,-10-10,-9-10,-19-9,-1-1,-9 1,-1-10,-9 9,0 1,0 9,-19 10,-10 9,0-18,0 8,0-8,0-1,9-10,1 1,-1 0,1-1,9 1,1-10,-1 0</inkml:trace>
  <inkml:trace contextRef="#ctx0" brushRef="#br0" timeOffset="392347.6715">9690 3929,'0'0,"0"0,0 0,0 0,0 0,0 0,0 0,0 0,0 0,0 0,0 0,0 0,0 0,0 0,0 0,0 0,0 0,0 0,0 0,0 0,-77-38,18 28,11 0,19 10,0 10,0 9,0 1,0 18,-10 10,10 10,0 9,9-9,11-1,9 1,0-10,9 0,1 0,0-10,9 1,0-20,1 0,9 0,10-9,-1-10,21-10,28-9,-29-10,-19-9,-1-1,1 1,-10 0,-9-1,-1 10,-9-9,-1 0,1 9,-10 10,0-1,0 11,0-1,0 0,0 1,0 9,0 0,0 0,-10 19,1 20,-1-1,0 10,10 10,0-10,0-10,0-9,10 0,0 0,-1-20,1 1,9-1,1 1,9 0,-10-10,1-10,9 0,-10 1,0-10,1-1,-10-9,-1-9,-9 0,0-1,0 10,-9 1,-1 8,0 1,-9 0,-1 9,1 1,0-1,-1 10,-9 0,10 0</inkml:trace>
  <inkml:trace contextRef="#ctx0" brushRef="#br0" timeOffset="394545.1466">10562 4025,'0'0,"0"0,0 0,0 0,0 0,0 0,0 0,0 0,0 0,0 0,0 0,0 0,0 0,0 0,0 0,0 0,-19 67,-1-9,11 0,-1-1,0-9,1-9,-1-1,0-9,1 0,-1-10,10-9,0-1,0 1,0-10,0 0,0 0,-10 0,10 0,-10-10,10 1,0-11,0-8,0-11,0 1,0 9,0 0,0 0,0 10,0 0,0 9,0 1,0-1,0 1,0-1,0 0,0 10,0 0,0 0,0 0,10 10,0 9,0 0,9 10,0 0,-9 0,0-10,-1 0,1 0,0-9,-1 0,1-1,0 1,9-10,1 0,-1-10,-9 1,-1-1,1-9,0 0,-1-1,-9 11,0-10,0 9,0-9,0 9,0 1,0-1,0 0,0 1,0 9,0 0,0 0,0 0,0 9,0 11,10 8,0 11,9-1,1 10,-1-9,0-11,1 1,-1-9,0-1,11-10,-1 1,9-10,1-10,-10 1,10-20,0 0,-10 0,-10 0,1-9,-1-10,-9 10,-10-10,0 9,0 10,0 0,-10 1,0 8,1 1,-1 10,10-1,0 0,0 1,-10-1,10 1,0 9,0 0,0 0,0 9,0 10,0 20,0 28,10 10,0 19,-1 0,-9 0,10 10,0-10,-10 0,0 0,0 0,0-9,0-1,0-9,0-20,0-18,-10-1,0-18,10-1,0-10,0 1,0-10,0 0,0 0,0-10,-9-9,-1-29,10-29,0-19,0 0,-10 0,0 19,10-9,0 19,0-1,0 1,10 0,0 0,9-20,1 29,18-9,11 10,-10 9,-1 9,1 1,-10 9,0 10,0 9,0 0,-9 10,-1 10,-9 0,9 9,-9 10,0 9,-1 10,-9 0,-9 0,-1-9,-9-1,-1-9,1-10,9 0,0-9,1-1,-1 1,0-10,1 0,-20 0</inkml:trace>
  <inkml:trace contextRef="#ctx0" brushRef="#br0" timeOffset="394709.3491">11754 4227,'0'0,"0"0,0 0,0 0,0 0,0 0</inkml:trace>
  <inkml:trace contextRef="#ctx0" brushRef="#br0" timeOffset="395682.1359">12452 4073,'0'0,"0"0,0 0,0 0,0 0,0 0,0 0,0 0,0 0,58-86,-10 9,-19 19,0 10,-9 0,-11 19,1 1,-10 8,0 1,0 10,0-1,-10 0,10 1,-9-1,-1 0,0 10,1 0,-1 0,-9 10,-1 9,-9 20,0-1,0 1,0 9,10 0,-1 19,1 10,-1 19,20-10,0 1,0-1,-9 20,9 9,0-19,-10-9,0-10,1-1,-1-18,0 0,10-20,0 1,0-11,0-8,0-11,0-9,0 0,10-19</inkml:trace>
  <inkml:trace contextRef="#ctx0" brushRef="#br0" timeOffset="396894.1436">11861 4602,'0'0,"0"0,0 0,0 0,0 0,0 0,0 0,67-20,1 1,0 0,39-10,-1 0,-9 10,-19 0,-1 0,-19-1,-9 11,-1-1,-9 1,0-1,-10 0,-10 10,-9 0,0 0,-1-9,-9 9,0 0,0 0,0 0,0 0,0 0,-9 0,-11 0,-9 0,-10 9,1 11,-1-1,10 0,-10 10,0 19,1 0,8 10,1 18,10-18,9-10,10 10,10-1,0-9,-1-9,11-10,-1-1,1-8,18-1,1 0,0-9,9-10,1 0,-11-10,1 1,0-11,-20 1,1 0,-11 0,1-10,10-10,-11 11,1-11,-10 1,0-1,-10 1,-9-1,-1 11,-9-1,10 10,0-10,-1 10,1-1,-10 1,9 0,1 0,0 9,-1 1,1-1,9 0,0 1,1-1,-1 0,0 1,1-1,-1 10,10 0,0-9,0-1,10 0,9 1,10-1,10 10,9 0,1 0,-10 0,-1 10,11-1,-10 11,-1-1,-9 0,0 0,1 10,-1 10,0-1,-10 10,0-10,-9-9,0 10,0-1,-10-19,0 1,0-1,0-10,0 1,0-10,0 0,0 0,0 0,-10 0,0-10,0 1,1-10,9-10,0-19,0 9,0 1,0 9,0 10,9 0,1-1,0 1,9 0,30 0,-11-20</inkml:trace>
  <inkml:trace contextRef="#ctx0" brushRef="#br0" timeOffset="397950.5968">13566 4304,'0'0,"0"0,0 0,0 0,0 0,0 0,0 0,0 0,0 0,0 0,10 77,-10-20,0 1,0-10,0 10,0-10,0 0,-10-10,10-9,0-10,0 0,0-9,0 0,0-1,0-9,-10 0,10 0,0 0,0-9,0-1,0-9,0-20,0-9,0-9,0-11,0 11,10-1,0 10,-1 0,1 10,0 18,-1 1,-9 0,0 9,0 1,10-1,0 10,9 10,1-1,-1 11,0 28,1 9,-1 20,-9 0,-10-19,10-1,-1-9,-9-9,0-1,0-9,0-19,0-1,0 1,0-1,0-9,0 0,0 0,0 0,0 0,0-9,0-10,0-29,10-10,9-29,1 20,-1 0,0 9,11 10,-1 0,-10 10,0 9,1 0,-1 10,0 9,1 10,-1 10,1 9,9 29,0 10,-10 38,1 0,-11 0,-9 10,0-20,0-19,0 1,0 8,0 1</inkml:trace>
  <inkml:trace contextRef="#ctx0" brushRef="#br0" timeOffset="487201.1074">10698 6081,'0'0,"0"0,0 0,0 0,0 0,0 0,0 0,0 0,0 0,0 0,0 0,0 0,0 0,0 0,0 0,0 0,0 0,0 0,0 0,-20 86,11-18,-1-11,10 1,-10 9,1-9,-11 19,1 9,0 20,-11 9,1-19,0 0,10-28,0 8,-1-28,10-9,1-1,-1-9,0-10,10-9,0 0,-9 9,-1-10,0 1,10 0,0-10,0 0,0 0,0 0,0 0,0 0,0 0,0-10,0-9,10-20,9-28,1-19,19-20,-1 0,20-38</inkml:trace>
  <inkml:trace contextRef="#ctx0" brushRef="#br0" timeOffset="487753.673">10872 6052,'0'0,"0"0,0 0,0 0,0 0,0 0,0 0,0 0,0 0,0 0,0 0,49 96,-11-38,-9-10,-9 0,9 10,0-10,-10 0,1 9,-11-9,1 10,10 9,-11 10,11 10,-11-11,1 1,0 0,-1-10,-9 1,10-20,-10-10,0-19,0-9,0-1,0-9,0 0,0 0,0-9</inkml:trace>
  <inkml:trace contextRef="#ctx0" brushRef="#br0" timeOffset="487972.2505">10640 6946,'0'0,"0"0,0 0,0 0,0 0,77-29,20-10,39-18</inkml:trace>
  <inkml:trace contextRef="#ctx0" brushRef="#br0" timeOffset="489621.185">11628 6763,'0'0,"0"0,0 0,0 0,0 0,0 0,0 0,0 0,0 0,0 0,97-19,-20 9,-28 1,-1-1,-9 0,10 1,-11-10,1-1,0 11,0-1,-1 1,1-11</inkml:trace>
  <inkml:trace contextRef="#ctx0" brushRef="#br0" timeOffset="490089.2199">12597 5889,'0'0,"0"0,0 0,0 0,0 0,0 0,0 0,0 0,0 0,0 0,0 0,0 0,0 77,0-20,0 1,0 9,0 1,0-11,0 1,0 19,0-20,0 1,0-10,0-10,0 1,0-10,0 9,0-19,0 0,0 1,0-1,0-9</inkml:trace>
  <inkml:trace contextRef="#ctx0" brushRef="#br0" timeOffset="490886.2624">12442 5879,'0'0,"0"0,0 0,0 0,0 0,0 0,0 0,0 0,0 0,0 0,0 0,87-57,-29 18,-9 10,9 1,0 8,-9 11,9-1,-20 10,1 0,0 10,-10-1,-10 1,-9 9,0 0,-1 20,-18-1,-11 10,-18 10,-11-10,1 0,9-10,10 1,10-20,-1 0,10-9,1-1,-1 1,0-10,1 0,9 0,0 0,9 0,59 10,29-1,-19 1,-11 0,-8-1,-21 1,1-1,-10 11,-9-1,-11-10,1 11,0-1,-1 10,-9-1,-9 1,-30 10,-10-1,-77 39,1-10,18-9,0-1,-19-8,39 8</inkml:trace>
</inkml:ink>
</file>

<file path=ppt/ink/ink41.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6T11:15:22.541"/>
    </inkml:context>
    <inkml:brush xml:id="br0">
      <inkml:brushProperty name="width" value="0.05292" units="cm"/>
      <inkml:brushProperty name="height" value="0.05292" units="cm"/>
      <inkml:brushProperty name="color" value="#FF0000"/>
    </inkml:brush>
  </inkml:definitions>
  <inkml:trace contextRef="#ctx0" brushRef="#br0">6696 5985,'0'0,"0"0,0 0,0 0,0 0,0 0,0 0,0 0,0 0,0 0,0 0,0 0,0 0,0 0,0 0,0 0,0 0,0 0,0 0,0 0,0 0,0 0,0 0,0 0,0 0,0 0,0 0,-107 0,39 0,10 0,10 0,-1 10,1-1,-1 1,11-1,-11 11,1-1,-1 10,1-1,-1 1,11 0,9 0,0 9,9 1,1-10,9-10,0 0,10 0,0 0,0 1,0-1,10 0,0-9,-1 9,11 0,19 0,-1 1,-9-1,1 10,-1-10,0 0,-10 0,0 0,-9 1,0 8,-1 1,-9 10,-9-1,-11 1,-9 9,0-10,0 0,0-9,0-10,10 1,-1-11,1 1,9-1,1-9,-1 0,0 0,10 0,0 0,0 0,0 0,0 0,0 0,0 0,20 10,9 9,9 1,-9-1,1 0,-11 0,0 0,10 20,-9 9,-1 19,-9 0,-10 10,0 0,0-19,-10-10,10-10,0 1,0-11,0 1,0-10,10 1,-1-1,1 0,10 0,-1 0,10-9,29 9,29-19,10-38,-10-10,30-29,-11 0</inkml:trace>
  <inkml:trace contextRef="#ctx0" brushRef="#br0" timeOffset="1267.589">1027 7090,'0'0,"0"0,0 0,0 0,0 0,0 0,0 0,0 0,0 0,0 0,0 0,0 0,0 0,0 0,0 0,0 0,20 115,9-38,9-10,-9 10,20 19,-10-10,9 1,-19 9,20 0,-20-9,0 9,0-29,-19-10,-1 1,1-10,0-9,-1-1,-9-9,0-10,0-9,0-1,0 1,0-10,0 0,0 0,0 0,0-10,10-28</inkml:trace>
  <inkml:trace contextRef="#ctx0" brushRef="#br0" timeOffset="1769.7118">678 7176,'0'0,"0"0,0 0,0 0,0 0,0 0,0 0,0 0,0 0,97-19,-10 0,20 0,-10 9,-29 0,-10 10,-10 0,-9 0,-10 10,0 0,0-1,-19 10,0 20,-1-1,-9 20,-9-1,-1 20,0 0,-19-19,10-10,-1 0,1-10,0-9,9-10,0 1,1-11,-1 1,0-1,1-9</inkml:trace>
  <inkml:trace contextRef="#ctx0" brushRef="#br0" timeOffset="2285.4149">2171 6907,'0'0,"0"0,0 0,0 0,0 0,0 0,0 0,0 0,0 0,0 0,-88 58,40-20,-10 10,19 0,0 0,10-9,10 9,-1-10,11 1,9-1,0 1,0-1,9 0,11-9,-1-10,20 1,9-1,30 0,28-19,-9-19,-9 0,9-20,-10 1</inkml:trace>
  <inkml:trace contextRef="#ctx0" brushRef="#br0" timeOffset="2920.2199">2926 6907,'0'0,"0"0,0 0,0 0,0 0,0 0,0 0,-87 48,29-9,10-1,9 0,0-9,10-9,10-1,-1-10,11 1,-1 0,10-10,0 0,19-10,30-9,28-20,1 1,-1-10,1-10,38-19,10 1,-39 18,-9 0,-20 10,0 0,-19 10,0 9,-10 10,-10-1,-9 1,-1 10,1-1,0 0,-10 1,0 9,0 0,0-10,0 10,0-9,0-1,0 0</inkml:trace>
  <inkml:trace contextRef="#ctx0" brushRef="#br0" timeOffset="3371.5631">3343 6235,'0'0,"0"0,0 0,0 0,0 0,0 0,0 0,0 0,0 0,0 0,0 0,0 0,97 9,-20-9,11-9,-11-1,-19 1,-19-1,0 0,-20 1,1 9,-11 0,1 0,0 0,-10 0,0 0,0 9,0 30,-10-1,-9 20,-10 19,-1-1,1 1,0 0,0 0,10-10,0 10,9-19,0-10,10 0,0-10</inkml:trace>
  <inkml:trace contextRef="#ctx0" brushRef="#br0" timeOffset="4239.0158">4390 6725,'0'0,"0"0,0 0,0 0,0 0,0 0,0 0,0 0,0 0,0 0,0 0,0 0,48-116,-9 11,9-1,-9 0,0 1,-10 9,-10 19,1 0,-1 0,0 10,-9 9,0 1,-10 9,0 9,-10 10,0 10,-9 0,0 9,-10 1,-10 9,0 9,10 1,0 9,9 0,1 0,9 10,10 0,10 0,9-10,20 10,0 0,0 0,0-10,-1 0,-9 0,-9 0,-1 1,-9-11,-1 10,1 1,-10-1,0 10,-10 9,1-9,-1-10,0 0,1 1,-1-11,0 1,1-1,-1-9,10 0,0 0</inkml:trace>
  <inkml:trace contextRef="#ctx0" brushRef="#br0" timeOffset="4710.9159">4961 5082,'0'0,"0"0,0 0,0 0,0 0,0 0,0 0,0 0,0 0,20 86,-1-9,0-10,1-9,-1 0,1-1,-1 1,0-10,1 10,-11-10,1-10,0 1,9 9,-9-10,0 0,-1-9,1 0,0-10,-1 1,1-11,0 1,9-10,10 0,0-19,0-1,-19-8,0-1</inkml:trace>
  <inkml:trace contextRef="#ctx0" brushRef="#br0" timeOffset="6730.7282">4884 5927,'0'0,"0"0,0 0,0 0,0 0,0 0,0 0,106-105,-9 18,20-9,9 0,-20 10,-19 18,-9 1,-10 9,-1 10,-8 0,-21 20,-9 8,-9 1,-1 10,-9-1,0 0,-10 1,0-1,0 10,0 0,0 0,0 0,0 0,0 0,0 0,0 0,0 0,-10 0,0 0,1 0,-1 0,0 0,0 0,1 0,-1 0,0 10,1 9,-1 10,0 9,1 10,9 0,0-9,0-1,0 1,0-11,0-8,0-1,0-10,0 1,0-10,0 0,0 0,0 0,9-10,-9 1,0-1,10-9,0-10,-10 0,0-9,0-1,0 11,0 8,-10 1,10 0,0 9,0 1,0-1,0 1,0-1,0 0,0 10,0 0,0 10,10 9,-1 10,11 9,-1 10,1 0,-1-9,0-1,10 1,-9-10,-1-10,1 0,-1-9,10-10,10-10,-10-9,10-10,-20 0,0 0,1 1,9-11,-10 1,1 9,-1 0,0 0,-9 10,0 0,-1 0,-9 9,0 0,0 1,0-1,0 1,0 9,0 0,0 0,0 0,0 0,0 0,0 0,0 0,0 0,0 9,0 1,0 9,0 10,0 0,10 9,0-9,9-10,0 0,11 0,-1 1,9-11,1-9,-10 0,0-9,0-11,0 1,-9 0,-1-10,1 0,-1-19,0 0,1-9,-11-1,-9 10,0 0,-9 0,-1 10,0 9,1 10,-1-1,0 1,1 9,-1 1,10-1,0 1,0-1,-10 10,10 0,0 0,0 10,0 18,0 21,0 18,0-10,10 11,0-1,-1 0,1 0,0 10,-1 0,-9 0,0-19,10 9,-10-10,0-8,0-11,0-19,0 0,0-9,0 0,0-1,0-9,0 0,0 0,0 0,0-9,0-1,10-19,-1-19,11-10,-11 1,1 9,0 0,0 0,9 0,0 0,1 9,-1 10,0 1,-9 8,0 1,0 0,-10 9,0 1,0-1,0 1,-10 9,0 0,-9 19,-20 10,0 9,0 10,1 0,-1-10,10 1,10-1,9-9,10 0,0 0,10 0,9-1,0 1,10 0,20 10,28-1,-9 0,-19-9,-11-10,1 1,0-1,-10 0,-10-9,1-1,-1 1,-9-1,-1 1,1 0,0-1</inkml:trace>
  <inkml:trace contextRef="#ctx0" brushRef="#br0" timeOffset="8541.8346">5562 9001,'0'0,"0"0,0 0,0 0,0 0,0 0,78-38,-1 0,20 9,-19 10,-1-1,-19-8,0 8,10-9,-10 10,0 0,1 0,-1 0,-10-1,-9 11,0-10,-1-1,-8 11,-11-1,0 1,-9-1,0 10,-1-10,-9 10,0-9</inkml:trace>
  <inkml:trace contextRef="#ctx0" brushRef="#br0" timeOffset="9110.9154">6134 8473,'0'0,"0"0,0 0,0 0,0 0,0 0,0 0,0 0,0 0,0 0,0 0,0 0,0 0,87 38,-29-18,-19-11,0 1,-10 0,0-10,-10 0,1 0,-11 0,1 0,0 0,-1 0,1 0,0 9,-10 1,9-1,-9 11,0 8,-9 11,-11 9,-9 9,-10 20,1 0,-11 19</inkml:trace>
  <inkml:trace contextRef="#ctx0" brushRef="#br0" timeOffset="12527.0955">4661 8339,'0'0,"0"0,0 0,0 0,0 0,0 0,0 0,0 0,0 0,0 0,0 0,0 0,0 0,0 0,0 0,0 0,10 76,9-8,0-1,1 10,9 0,0 19,10 19,-10-9,0-10,0 0,-10 0,1 0,-1-19,-9 0,-1-20,1-9,0-9,-10-10,0-10,0-10,0 1,0 0,0-10,0 0,0-10</inkml:trace>
  <inkml:trace contextRef="#ctx0" brushRef="#br0" timeOffset="12957.6958">4574 8146,'0'0,"0"0,0 0,0 0,0 0,0 0,0 0,0 0,0 0,0 0,97 29,-30-10,-8 10,-11 0,-9 0,-10 0,0 0,-10 9,-9 0,0-9,-10 10,-10 9,-9 0,-1 0,1 0,-10-10,0 1,9-11,1-8,9-1,1-9,9-10</inkml:trace>
  <inkml:trace contextRef="#ctx0" brushRef="#br0" timeOffset="13433.2634">5659 8252,'0'0,"0"0,0 0,0 0,0 0,0 0,0 0,0 0,-107 87,30-11,19 1,9-9,20-1,0-10,10-9,9 0,0 1,10-1,10-10,0 0,9-9,20-10,0 1,9-1,1-10,9-9,0-9,19-10,11-10,-50 19</inkml:trace>
  <inkml:trace contextRef="#ctx0" brushRef="#br0" timeOffset="14207.22">3595 9684,'0'0,"0"0,0 0,0 0,0 0,0 0,0 0,0 0,0 0,0 0,0 0,0 0,116-49,-38 1,-10 10,-10 0,10-10,-10 9,29-9,-10 0,-9 10,-19 9,-10 0,-1 10,-18 0,-1-1,0 11,-9-1,0-9</inkml:trace>
  <inkml:trace contextRef="#ctx0" brushRef="#br0" timeOffset="14523.2545">4012 9078,'0'0,"0"0,0 0,0 0,0 0,0 0,0 0,0 0,0 0,68 10,-10 0,0-1,-10 1,1-1,-1 1,-9 9,0 0,-10 1,-10-1,0 10,1 9,-10 20,-10 28,-30 10,-18 10</inkml:trace>
  <inkml:trace contextRef="#ctx0" brushRef="#br0" timeOffset="15583.4139">1667 9539,'0'0,"0"0,0 0,0 0,0 0,0 0,0 0,0 0,0 0,0 0,0 0,0 0,0 0,-97 10,29 9,20 0,-1 10,10 0,-9 0,9 0,0 9,10-9,10-10,-1 0,11 1,9-1,9 0,11-9,-1 9,20 0,9-9,20-10,29 0,19 0,-38-10,0 0,-20 1,-10 9,-9 0,0 0,-20 0,0 0,-9 0,0 0,-1 9,-9-9,0 10,0 0,0 9,0 0,-9 0,-1 10,-9 0,-1 9,-9-9,0 10,-10-11,1 1,-11 0,10-10,1 1,9-1,9-10,1 1,-1 0</inkml:trace>
  <inkml:trace contextRef="#ctx0" brushRef="#br0" timeOffset="16537.6261">2287 8944,'0'0,"0"0,0 0,0 0,0 0,0 0,0 0,0 0,10 77,-1 0,11-1,-1 1,-9-19,9 19,-9-20,-1 1,1 0,10-1,-1 1,-9-20,-1 1,1-10,0-10,-1 0,1 0,-10-9,0-1,0 1,0 0,0-10,0 0,-10 0,1 0,-1 0,0-10,-9-9,-10-29,-10-39,10-9,-10-9,20 18,-1 10,11 10,-1 19,10 0,0-10,19 10,1 0,-1 10,10-1,0 1,10 0,10-1,9 10,0 10,-10 9,-9 10,-10 10,-19 0,0 19,-10 19,-10 0,-10 9,-9 1,0 0,0-1,10-18,-1-1,1-9,0 0,-1-10,11 0,-1-9,0-1,1 1,9-1,0 1,0 0,0-1,0-9,9 10,20 0,10-1,10 1,9-1,-10 1,1-10,-11 10,1-1,0 10,0 1,-1-1,1 0,0 0,0 0,9 10,1 0,-20-10</inkml:trace>
  <inkml:trace contextRef="#ctx0" brushRef="#br0" timeOffset="18551.1544">3285 10510,'0'0,"0"0,0 0,0 0,0 0,0 0,0 0,0 0,0 0,-87-29,29 10,9-1,10 11,10 9,0 0,0 0,0 0,0 9,0 11,0-1,-10 19,10 1,0 9,19 19,10-9,10-10,0-10,9 1,0-11,10-8,10-1,0-10,0 1,0-10,-10 0,9-10,1-18,0-1,9-10,-9-9,-10 0,0 0,0 0,-9 0,-11 10,1 9,0 0,-10 10,0 0,0-1,0 11,0-1,0 1,0-1,0 0,0 10,0 0,0 10,9 9,11 10,-1 9,10 1,0-1,10-9,0 0,9 0,20 0,10-10,-20-19,-10 0,-9-10,9-9,-9 0,0-10,0 0,-10 0,-10 1,1-1,-1-10,-9 1,-1-1,-9 1,0 9,-9 0,-11 10,1 0,0 0,-1-1,-9 11,-10-1,1 10,-1 10,0 9,0 0,0 10,10 0,0 9,10 1,9-1,1 1,9-1,9-9,1 0,9-10,10 0,10-9,0-10,0 0,-1-10,1-9,0-10,0 0,0-9,-10-1,0-18,-10 9,-9-10,-1-9,-9 0,0-20,0 1,-9-1,-11 20,1 9,0 10,9 20,0-1,1 9,-1 1,0 10,0-1,1 0,9 1,0-1,0 10,0 0,0 0,0 19,0 20,9 19,1 9,10 10,-1-1,0-8,10-1,10 0,0-9,0-10,-1-10,11 1,-1-1,-9-9,9-10,-9 0,0-9,0-10,-10 0,10-10,-10-9,-10 0,0 0,-9 0,0-10,-1-10,-9-9,-9 0,-11 0,1 10,0-1,-1 11,1 8,0 1,-1 0,1 0,-10 9,0 0,0 10,-10 10,10 9,-10 10,0 19,10 10,10 9,9-9,10-10,0-10,10 1,-1-1,11-9,-1-10,1-9,-1-1,0-9,10-9,-9-11,9-8,0-20,0-20,0-9,-10 10,-9-10,-10 10,0-19,0 28,-10 0,1 1,-1 9,-9 0,-1 0,11 9,-11 10,11 10,-1 0,0 9,0 1,10-1,0 20,10 38,19 57,29 30,10-10,19-10,-9 0</inkml:trace>
</inkml:ink>
</file>

<file path=ppt/ink/ink42.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7T08:35:49.819"/>
    </inkml:context>
    <inkml:brush xml:id="br0">
      <inkml:brushProperty name="width" value="0.05292" units="cm"/>
      <inkml:brushProperty name="height" value="0.05292" units="cm"/>
      <inkml:brushProperty name="color" value="#FF0000"/>
    </inkml:brush>
  </inkml:definitions>
  <inkml:trace contextRef="#ctx0" brushRef="#br0">1705 6792,'0'0,"0"0,0 0,0 0,0 0,0 0,0 0,0 0,0 0,0 0,0 0,0 0,0 0,0 0,0-96,0 0,0 9,0 10,0 10,10 10,-10-1,0 20,0 9,0 9,0 1,0 10,0-1,0 0,0 1</inkml:trace>
  <inkml:trace contextRef="#ctx0" brushRef="#br0" timeOffset="1265.9138">1298 5831,'0'0,"0"0,0 0,0 0,0 0,0 0,0 0,0 0,0 0,0 0,0 0,0 0,0 0,0 0,0 0,0 0,0 0,0 0,10-134,0 28,0 0,-1 20,11-1,-11 1,-9 0,0 18,0-18,0 28,0 1,0 9,0 9,0 10,0 10,0 0,0 9,-9 1,9-1,0 0,-20 1,11-1,-1 1,0 9,0 0,1 0,-1 9,10 10,-29 10,19 19,1 0,-1 10,10-10,0-10,10 1,-1-10,11-1,-1-8,20 9,9-1,-19 1,20 0,-20 0,10 9,-10 1,0-1,-10 1,-9-1,0-19,-1 0,-9-9,0 0,10-1,0 1,-1-1,20-9,0 0,1-9,8-10,-9-1,-9 11</inkml:trace>
  <inkml:trace contextRef="#ctx0" brushRef="#br0" timeOffset="2389.2018">1890 4621,'0'0,"0"0,0 0,0 0,0 0,0 0,0 0,0 0,0 0,0 0,0 0,0 0,0 0,0 0,0 0,0 0,0 0,0 0,0 0,0 0,0 0,0 0,29-96,-20 38,-9 29,-9 0,-1 10,0 10,1-1,-1 0,0 10,0 0,1 0,-1 29,0 10,1-1,9 10,9 0,11 0,-1 0,10 0,0-9,0-1,0-9,10 0,0-10,-10 0,0-9,0-10,-9 0,-1-10,-9-9,-1 0,11-20,-11-18,-9-11,-19-28,-10-9,-10-1,10 20,-10-1,10 10,0 10,0 9,0 10,10 10,-1 9,11 10,-1 9,0 1,1-1,9 0,0 1,0 9,0 0,0 9,9 11,1 8,9 11,10-1,10 10,10 10,-1 0,0-1,-9-9,0 0,0 10,-10-20,0 1,-10-1,10-9,-9 0,-1-10,1 0,-11-9,11 0,-11-1,1-9,0 0,9 0,20-29</inkml:trace>
  <inkml:trace contextRef="#ctx0" brushRef="#br0" timeOffset="3650.7789">2035 4448,'0'0,"0"0,0 0,0 0,0 0,0 0,0 0,0 0,77-67,-18-1,-11 11,10-10,-9-10,-1-10,-9 20,-10 0,-10 19,1 9,-11 10,1 1,-10 8,0 11,0-1,0 1,0-1,0 0,0 10,0 0,0 0,0 0,0 10,0 28,0 20,0 0,0-10,10 0,-1 0,1 0,9-10,1 1,19-1,-1 1,11-11,-10-8,-1-11,1-9,0 0,-10-9,0-11,-10-8,1-1,-1-19,10-10,-19 0,0-9,-10 9,-10 1,0 9,1 19,-1 10,0 0,0-1,10 11,0-1,0 1,0-1,0 0,0 10,0 0,0 0,0 10,20 28,9 10,0 10,10 0,0-10,-1-19,-9-1,0 1,0-10,-9-9,-1 0,-9-10,0 0,-1-10,-9 0,0-9,0-19,0-10,-9-20,-11 1,-9 10,0 9,10 9,-1 20,11 0,-1 9,0 0,1 1,-1-1,10 1,0 9,0 0,0 9,19 20,10 9,10 20,10 0,-1-1,-9-9,-10-9,-10-10,1-10,-11 0,1-9,0-1,-10 1,0 0,0-10,0 0,0 0,-10-10,0-19,-9-29,0 1,-1-10,1 9,9 10,10 19,0 0,0 0,10 10,-1 0,21 0,8 0,1 19,0 0,9 9,-9 10,0 10,-10 10,0-1,0 1,-10-1,-9-9,0-10,-1 0,-9-9</inkml:trace>
  <inkml:trace contextRef="#ctx0" brushRef="#br0" timeOffset="5779.7369">2539 5754,'0'0,"0"0,0 0,0 0,0 0,0 0,0 0,0 0,0 0,0 0,0 0,-87-38,19 28,19 10,1 10,-1 0,20 9,0 10,0 9,10 20,9 9,10-9,10-1,-1-9,11 0,9-9,-10-10,1-10,-11-10,1 1,9 0,-9-10,0-10,0 0,-1-9,1-10,0-19,-1 0,-9 0,0 0,0 10,0 9,0 10,0-1,0 11,0-1,0 1,0-1,0 0,0 1,0 9,0 0,0 0,10 9,9 11,10 8,10 1,10 0,9-10,10-9,-10-10,0-19,-10 0,-9-10,-10-10,0-9,0-9,0-1,-9-19,-11 10,-9 9,0 1,-9 9,-1 19,0 0,-9 10,0 9,-1 0,-9 1,0 9,0 9,-10 20,1 29,-1 19,10-10,9 10,11-19,9 18,9-28,1-9,9-1,1-19,-1 1,1-11,9 1,0-10,0-10,-10-9,0-10,11-19,-11 0,0-19,-9-29,0-10,-10 1,-10 8,-9 11,-10 0,-1 18,1 20,0 0,0 19,10 10,0 0,9 9,0 1,0-1,1 1,-1 9,0 0,10 9,0 30,20 9,9 9,10 11,9 8,10 1,0 0,-9-10,-1-19,-9-9,0-1,0-9,-1-10,1 0,0-9,0-10,-10 0,-10-10,0-9,-9 0,9-10,1-19,-10-9,-1-1,-9 0,-9 10,-11 0,1 19,-1 1,1 8,0 11,-1-1,1 10,-1 0,1 10,0 19,-1 19,11 28,9-8,9-1,11-19,9 0,0-10,-10-18,10-1,0 0,-9-9,-1-10,1 0,-11-10,1-9,0-10,-1-19,-9-10,-19-28,-30-10,-9 0,-10-10,10 20,0 18,19 11,1 9,9 9,9 20,1 0,9 9,0 1,1-1,-1 0,10 10,0 0,10 20,19 18,19 20,20 9,29 10,0 0,-29-20,19 11,10 18</inkml:trace>
  <inkml:trace contextRef="#ctx0" brushRef="#br0" timeOffset="6565.5414">1395 6273,'0'0,"0"0,0 0,0 0,0 0,0 0,0 0,0 0,0 0,0 0,0 0,0 0,0 0,78-67,-20 19,-29 9,10 1,-20 9,1 0,-11 10,1 0,0 9,-1 1,-9-1,20 10,-20 0,9 10,11 9,19 29,28 48,50 77</inkml:trace>
</inkml:ink>
</file>

<file path=ppt/ink/ink43.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6T11:20:06.291"/>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6T11:20:11.345"/>
    </inkml:context>
  </inkml:definitions>
  <inkml:trace contextRef="#ctx0" brushRef="#br0">16909 13065,'0'0,"0"0,0 0,0 0,0 0,0 0,0 0,0 0,0 0,0 0,0 0,0 0,0 0,10 96,9 19,1 1,-1-11,0 11,10 37,10-9,0 10,-10-19,0-20,10 48,-10-38,0 58,-10-30,1-9,18 39,-18-20,-1-9,10-10,0 10,0 0,-9-1,-1 1,1 19,-1-29,-9 0,-1 29,1-48,0 0,-10-10,9 10,-9-29,0-19,10 0,-10-39,0 10,10-9,-10-20,9 0,-9-19,0 0</inkml:trace>
  <inkml:trace contextRef="#ctx0" brushRef="#br0" timeOffset="1189.7151">16861 12883,'0'0,"0"0,0 0,0 0,0 0,0 0,0 0,0 0,0 0,0 0,0 0,0 0,0 0,0 0,97-20,38 11,-19-20,1 0,9-9,29-10,-10 9,10-9,-9-9,-20 8,29-8,-10 9,10-10,-29 1,-20 8,-18 11,-11 0,1-1,9 10,-29 10,0-10,-29 1,10 8,-10 1,10 0,-10 9,-10 1,10-1,-9 0,-1 10,-9 0,0 0,-1 0,1 0,0 10,-1 0,1-1,0 1,-1 9,1 0,0 29,9 20,-9-20,9 9,1 1,-1 0,10 38,-10-20,1-18,-1 19,20 29,-20-30,10 30,0 0,1-10,-11 0,0-58,1 58,-1 10,0-29,1-19,-1 28,10 10,-9-29,-1 29,0-28,1 9,-1 38,-9-38,9 9,1-47,9 114,-10-57,0-19,-9-19,0 19,9 105,-9-105,0 10,9-11,-9 1,28 39,-18-40,-11 1,1 0,0 48,0-39,9 11,-9-40,-1 1,-9 19</inkml:trace>
  <inkml:trace contextRef="#ctx0" brushRef="#br0" timeOffset="1727.1354">19341 17888,'-155'28,"155"-28,-135 20,9-20,29 0,0-10,-10 20,30-10,-20 9,-10-9,39 0,-19 0,0 0,19 0,0 0,-38 10,19-10,28 9,-8 1,8 0,11-10,0 0,-11 9</inkml:trace>
  <inkml:trace contextRef="#ctx1" brushRef="#br0">20637 15681,'0'18</inkml:trace>
  <inkml:trace contextRef="#ctx0" brushRef="#br0" timeOffset="8407.9333">5446 16072,'0'0,"0"0,0 29</inkml:trace>
  <inkml:trace contextRef="#ctx1" brushRef="#br0" timeOffset="14148.1511">17727 17939,'0'17,"18"-17,-18 18,17-18,1 0,0 0,-18 18,17-18,19 0,-19 0,36 0,18 0,-36 0,18 0,0 0,70 0,-70 0,0 0,18-18,-18 18,-1-18,-16 18,-1-17,18 17,-35-18,34 18,-16 0,34-18,-34 18,34-35,1 35,-18-17,17-1,18 0,-17 1,17 17,18-18,-18 0,36-17,-1 0,36-18,0 18,-71 17,35-35,-52 53,35-35,-36 17,18 0,-17 1,0-1,-1 1,-17 17,0-18,-18 0,-17 18,17-17,-17 17,-18-18,17 18,-17-18,0 1</inkml:trace>
  <inkml:trace contextRef="#ctx1" brushRef="#br0" timeOffset="15705.0852">20602 16016,'0'18,"0"-1,0 1,0 17,0 1,0 16,0 1,0 0,0-17,18 17,-1 17,1-17,-18-18,18 36,-1-36,-17 0,18 1,0-1,-18 0,0-17,0-1,17 19,-17 17,18 0,0-18,-18-17,17-1,-17 1,0 17,18 0,-18-17,18 17,-18 1,17-19,-17 1,0-1,18 1,-18 0,17-18,-17 17,0 1</inkml:trace>
  <inkml:trace contextRef="#ctx0" brushRef="#br0" timeOffset="23324.1681">17151 13497,'0'0,"0"0,0 0,88-9,8-10,1-10,10 0,0 0,19 10,9-29,-9 19,-10 0,39-28,-9 18,9 10,-19-19,-1 10,-9-10,10-10,-10 29,-20-9,-9-1,-10 20,-38 10,-10-1,-20 0,-9 1</inkml:trace>
  <inkml:trace contextRef="#ctx0" brushRef="#br0" timeOffset="24036.4216">17035 14199,'0'0,"0"0,0 0,0 0,0 0,0 0,0 0,0 0,68-20,9 1,1 0,-1-10,20 0,58-9,-48 9,38-19,10-10,-9 20,-11-10,20-10,0 30,1-30,-31 10,-28 9,20-9,-30 10,0 28,-19-9,-20 0,11-10,-1 10,-20 0,1 9,10-9,-11 0,1 9,0-9,-10 9,-10 1,-9-1,0 0,-10 1,0-1</inkml:trace>
  <inkml:trace contextRef="#ctx0" brushRef="#br0" timeOffset="24617.3188">17209 14813,'0'0,"0"0,0 0,0 0,126-38,-29 9,10 20,19-30,-19 10,28-9,20-29,0 28,0-18,0-1,0 0,-38 1,38-1,-20 39,11-29,-59 19,-10 10,1-10,-10 0,0 0,-20 10,-19 0,-9 9,-11 1,1-1,0 0,-10 1,0-1,0 20</inkml:trace>
  <inkml:trace contextRef="#ctx0" brushRef="#br0" timeOffset="25123.0241">17791 15313,'0'0,"0"0,126-48,48-29,-19 48,0-9,20-20,-20 29,39-28,-10-1,-20-19,40-9,-10-1</inkml:trace>
  <inkml:trace contextRef="#ctx0" brushRef="#br0" timeOffset="33722.2546">15746 13161,'0'0,"0"0,0 0,0 0,0 0,0 0,0 0,0 0,0 0,0 0,0 0,0 0,0 0,0 0,0 0,0 0,0 0,0 0,0 0,0 0,0 77,0-29,0-10,0 1,0-20,0 0,0 0,0 1,0 9,0-10,0 0,0 0,0 0,0-9,0 9,0-9,0-10,0 9</inkml:trace>
  <inkml:trace contextRef="#ctx0" brushRef="#br0" timeOffset="34356.9075">16066 13190,'0'0,"0"0,0 0,0 0,0 0,0 0,0 0,0 0,0 0,0 0,0 0,0 0,0 0,-29 67,10-9,-1-1,11-9,9 10,0-19,0-1,9 0,1-9,-10-10,10 1,-1-11,1 1,0-1,-1-9,1 0,0 10,-1-10,11-10,-1 1,1-10,-1-1,0 1,-9 0,0 0,-1-10,-9 10,0-20,-9 11,-1-1,-9 0,-1 10,1-1,0 1,-1 0,1 0,-1 0,1 9,0 0,-1 1,1-1</inkml:trace>
  <inkml:trace contextRef="#ctx0" brushRef="#br0" timeOffset="34930.8766">16570 13584,'0'0,"0"0,0 0,0 0,0 0,0 0,0 0,0 0,0 0,0 0,0-87,0 39,-10 10,1 9,-11 10,1 0,-1-1,-9 11,0-1,-9 1,-1-1,0 10</inkml:trace>
  <inkml:trace contextRef="#ctx0" brushRef="#br0" timeOffset="35892.8998">16299 13507,'0'0,"0"0,0 0,0 0,0 0,0 0,0 0,48 77,-19-48,-9-10,-1-10,0 1,-9 0,0-10,-1 0,1 0,0 0,-10 0,0 0,0 0,0-10,-10 0,-9-9</inkml:trace>
  <inkml:trace contextRef="#ctx0" brushRef="#br0" timeOffset="36863.2172">15911 14074,'0'0,"0"0,0 0,0 0,0 0,10 77,-1-20,1-18,0-11,-10 1</inkml:trace>
  <inkml:trace contextRef="#ctx0" brushRef="#br0" timeOffset="37483.7328">16085 13997,'0'0,"0"0,0 0,0 0,-19 96,19-38,0-1,0-9,10-9,-1-10,1-10,0 0,9 0,1 0,9 1,-10-11,0 1,1-10,-1-10,1-9,-11 0,1 0,0-1,-1-8,1-11,0 1,-10-10,-10 0,0 9,1 1,-1 9,0 0,1 10,-1 9,0 1,0-1,1 0,-1 1,0 9,1 0</inkml:trace>
  <inkml:trace contextRef="#ctx0" brushRef="#br0" timeOffset="37737.8511">16531 13987,'0'0,"0"0,0 0,0 0,20 77,-11-19</inkml:trace>
  <inkml:trace contextRef="#ctx0" brushRef="#br0" timeOffset="38546.6118">16115 14650,'0'0,"0"0,0 0,0 0,0 0,0 0,0 0,0 0,0 0,0 0,0 0,0 0,0 0,0 0,0 0,0 0,0 0,0 0,0 0,9 77,1-39,0-9,-10 0,9 0</inkml:trace>
  <inkml:trace contextRef="#ctx0" brushRef="#br0" timeOffset="39025.5041">16638 14765,'0'0,"0"0,0 0,0 0,0 0,0 0,0 0,0 0,-29-76,9 28,1 28,9 1,1 10,-11-1,1 0,-10 10,0 0,9 0,11 0,-20 10</inkml:trace>
  <inkml:trace contextRef="#ctx0" brushRef="#br0" timeOffset="39555.1369">17045 14679,'116'-38,"-116"38</inkml:trace>
  <inkml:trace contextRef="#ctx0" brushRef="#br0" timeOffset="41701.9507">15746 15140,'0'0,"0"0,0 0,0 0,0 0,0 0,0 0,0 0,0 0,0 0,0 0,0 0,0 0,0 0,0 0,0 0,0 0,10 87,0-30,-1-9,1 0,-10-9,0-1,10 1,-10-1,9 0,1 1,0-1,0 1,-1-1,11-28,-1 9</inkml:trace>
  <inkml:trace contextRef="#ctx0" brushRef="#br0" timeOffset="42409.081">16270 15179,'0'0,"0"0,0 0,0 0,0 0,0 0,0 0,0 0,0 0,0 0,0 0,0 0,-78 28,39-8,10-1,0 19,10 1,-1 18,1-9,19-9,0-1,10-9,-1 9,1 1,0-20,9 10,1-10,9-9,0-1,0-9,-10-9,0-1,1-9,-1 0,1-1,-11-8,1-11,0 10,-10 1,0-1,0 10,-10-10,-9 9,-1 1,-9 0,-19 0,-1 0,11 19,8 0,1 0,10 0,9-10</inkml:trace>
  <inkml:trace contextRef="#ctx0" brushRef="#br0" timeOffset="43323.5407">16531 15284,'0'0,"0"0,0 0,0 0,0 0,0 0,0 0,0 0,0 0,0 0,0 0,0 0,0 0,0 0,0 0,0 0,68-48,-29 19,-20 10,1 10,-11 9,1 0,-10 0,0 9,0 10,0 20,-10-10,1-1,-1 1,0-10,0 1,1-11,-1 1,0-1,10-9,0 0,0 0,0 0,0 0,10 0,19 0,0 0,0 0,-9 0,9 0,0 0,0 0,-10 0,1 0,-11 10,1 0,-10-1,10 11,-10-1,-10 19,-9 1,-1-1,-9 0,0-9,-10 10,10-1,0-19</inkml:trace>
  <inkml:trace contextRef="#ctx0" brushRef="#br0" timeOffset="44285.082">17626 16216,'0'0,"0"0,0 0,97-38,0-10,0 9,9-9,1 10,-10-10,29-10,-19 20,9 18,10-37,-20 28,11-19,-30 0,19-10,-9-9,20 9,-1-9,-19 19,-20 10,11-39,-1 48,-29 0,-10 0,10 10,10-10,-29 20,0-1,-10 0,-10 1,1-1,-11 1,1-1,-10 10,10-10,-10 1,9 18</inkml:trace>
  <inkml:trace contextRef="#ctx0" brushRef="#br0" timeOffset="45030.8151">15940 16245,'0'0,"0"0,0 0,0 0,0 0,0 0,0 0,0 0,0 0,0 0,10 86,-1-9,1-19,0-10,0-10,-1-19,1 1,9 18,-9-19</inkml:trace>
  <inkml:trace contextRef="#ctx0" brushRef="#br0" timeOffset="45583.0596">16308 16322,'0'0,"0"0,0 0,0 0,0 0,0 0,20 67,-1-29,0-9,1-10,-1-9,10-10,10 0,0-10,-10-9,0 0,0-10,-10 0,1 1,-1-1,-9 0,0-10,-10 11,0-1,-10 10,0 9,-9-9,-10 0,-10-1,0 11,0-1,10 10,0 0,0 10,-19 9</inkml:trace>
  <inkml:trace contextRef="#ctx0" brushRef="#br0" timeOffset="46422.2898">16812 16312,'0'0,"0"0,0 0,0 0,0 0,0 0,0 0,0 0,0 0,0 0,0 0,0 0,0 0,0-86,0 28,0 10,0 0,0 0,0 19,0 0,0 0,0 10,0 0,0 0,0 0,0-1,0 11,0-1,10 1,0-1,-1 0,11 10,9 10,0 9,0 20,10 18,-1 20,-9-29,20 67,-10-38,-20-10</inkml:trace>
  <inkml:trace contextRef="#ctx0" brushRef="#br0" timeOffset="47152.3153">17074 16216,'116'-86,"-116"86,107-106,-20 0,20 1,-30 18</inkml:trace>
  <inkml:trace contextRef="#ctx0" brushRef="#br0" timeOffset="49941.6769">13518 16072,'0'0,"0"0,0 0,0 0,0 0,0 0,0 0,0 0,0 0,0 0,0 0,0 0,0 0,0 0,0 0,0 0,0 0,0 0,0 0,0 0,0 0,0 0,0 0,0 0,0 0,0 0,0 0,0 0,0 0,0 0,0 0,77-48,-19 19,-9 0,-1 0,1 1,-1 8,1 1,-11 0,1 9,-10 1,-10-1,1 1,-1-1,1 0,9 1,0-1,10 1,-10-1,0 0,0 1,0-1,0-9,10 9,-1 1,11-11,-10 1,-1 0,1 9,0-9,0 10,-10-11,0 11,10-10,-10 9,0 0,-10 1,0-1,1 1,-1-1,-9 0,0 10,-1-9,1 9,-10 0,0 0,0 0,0 0,0 0,0 0,0 0,0 0,0 0,0-10,0 1,0-1,10 0,-1 1,11-1,-11 0</inkml:trace>
  <inkml:trace contextRef="#ctx0" brushRef="#br0" timeOffset="51090.383">14487 15092,'0'0,"0"0,0 0,0 0,0 0,0 0,0 0,0 0,0 0,0 0,0 0,0 0,0 0,0 0,0 0,0 0,67 19,-8-9,-11 9,0-9,1-1,-10 1,-1 0,1-1,-10 1,0-1,10 1,-10 0,-9-1,-11-9,1 0,0 0,-1 0,1 0,-10 0,0 0,0 0,0 0,0 0,0 0,0 0,0 0,0 0,0 0,0 0,0 0,0 0,0 0,0 0,0 10,0 9,0 10,-10 19,-9 9,-10-8,0 27,9-28,-9 29,0-19,10-10,0 0,-1-10,1 1,-1-10,11-10,-1 0,0 0,1-9,9-10,0 0,0 9,0-9,0 0,0 0,0 0,0 0,0 0,0 0,0 0,0 0,0 0,0 10,0-10,0 0,0 0,-10 0,10 0</inkml:trace>
  <inkml:trace contextRef="#ctx0" brushRef="#br0" timeOffset="51865.6143">11638 16399,'0'0,"0"0,0 0,0 0,0 0,0 0,0 0,0 0,0 0,0 0,0 0,0 0,0 0,0 0,0 0,0 0,0 0,0 0,0 0,-10 86,0-19,10 10,0-10,0-9,0 0,0-1,0 1,0 0,0-10,0-10,0-9,0 0,0-10,0 0,0-9,0-1,0-9,10 0</inkml:trace>
  <inkml:trace contextRef="#ctx0" brushRef="#br0" timeOffset="52205.7606">10872 16514,'0'0,"0"0,0 0,0 0,0 0,0 0,0 0,0 0,0 0,97-48,0 9,10 1,-30 0,1-1,-1 10</inkml:trace>
  <inkml:trace contextRef="#ctx0" brushRef="#br0" timeOffset="52592.642">11105 17475,'0'0,"0"0,0 0,0 0,0 0,106-77,-28 29,-20 9,0 1,0-1,0 1,20-10,-10 19,-20 0,-9-9</inkml:trace>
  <inkml:trace contextRef="#ctx0" brushRef="#br0" timeOffset="53006.9652">11987 16226,'0'0,"0"0,0 0,0 0,0 0,0 0,0 0,0 0,0 67,0 10,0 0,0 19,0-10,0-9,9 9,1 11,0-21,-10 1,9-19,-9-10,0-10,0-18,0-11</inkml:trace>
  <inkml:trace contextRef="#ctx0" brushRef="#br0" timeOffset="53571.0358">11977 16408,'0'0,"0"0,0 0,0 0,0 0,0 0,0 0,0 0,0 0,0 0,0 0,0 0,0 0,0 0,0 0,0 0,0 0,0 0,68 77,-10-19,-10-10,10 9,-9 1,-1-10,-9-10,-10 1,0-10,-9 0,-1-10,0 0,-9-9,0-1,-1 1,1-10,0 0,-10-10,0 1,10-20,-1-19,-9-10,0-9,0-39,-9 20,-1-1,0 1,0 18,1 20,9 0,-10 20,10-1,0 0,-10 0,1 10</inkml:trace>
  <inkml:trace contextRef="#ctx0" brushRef="#br0" timeOffset="54270.1049">13101 16053,'0'0,"0"0,0 0,0 0,0 0,0 0,0 0,0 0,0 0,0 0,0 96,10-19,-10-1,9 1,1 0,0-19,-1-1,1 1,0-19,-1-1,1 0,0-18,0-1,-1 0,-9 0,0-9,0-1,0 1,0 0,0-1,0-9,0 10,0-10,0 0,0 0,0 0,0 0,-9 0,-1-10</inkml:trace>
  <inkml:trace contextRef="#ctx0" brushRef="#br0" timeOffset="54613.5437">12578 16274,'0'0,"0"0,0 0,0 0,0 0,0 0,0 0,0 0,0 0,0 0,0 0,0 0,97-87,9 10,-19 10,-9 9,-1 1,-9 9,0 0,-10 9,-9 11,-1 8,-9 1,-10 9,-19 10</inkml:trace>
  <inkml:trace contextRef="#ctx0" brushRef="#br0" timeOffset="67331.1621">17801 15054,'0'0,"0"0,0 0,0 0,116-29,-48 10,-10 9,-10 0,10 1,-9-1,-10 1,9-1,10-9,20 0,-20 9,-10 0,10 1,1-11,-11 11,1-1,-1-9,10 0,0 0,0 9,1 0,-1 10,-10 0,1 0,-11-9,11-1,-10 1,9-1,-9 0,-10 1,10-1,-1 1,-9-1,0 0,-9 1,38 9,-19-10,0 10,-20-9,0 9,1 0,-1 0,-9 0,-1 0,1 0,0 0,-1 0,-9 0,0 0,0 0,0 0,0 0</inkml:trace>
  <inkml:trace contextRef="#ctx0" brushRef="#br0" timeOffset="68429.0483">17607 15294,'0'0,"0"0,0 0,0 0,0 0,0 0,68 0,-20-10,1 10,9-9,19-1,-19 0,20 10,-10-38,29 19,-39 9,0 1,0-11,10 1,9-19,-19 9,10 0,-10 10,10 9,-10-9,1 0,-1 0,-10-1,30 1,-10 0,-10 0,0-1,-10 1,-9 0,9 9,11-9,-11 0,-9 9,-10 1,0-1,0 1,10 9,-20 0,1 0,-1 0,0 0,-9 0,0 0,-1 0,1 0,-10 0,10 0,-10 0,0-10,0 10,0 0,0 0,0-10,0 10,0 0,0-9,0 9,0 0,0 0,0 0,0 0,0 0,0 0,0 0,0-10,0 10,0 0,0 0,0 0,0 0,0-9,0-1,0 0</inkml:trace>
  <inkml:trace contextRef="#ctx0" brushRef="#br0" timeOffset="70443.1131">22510 15803,'0'0,"-10"67,1 10,18 38,-9 29,10-28,0-11,-1 88,11-30,-11-48,20 29,-9 0,-10-57,-10 28,29 10,-20-39,1 10,0-38,-1 0,-9-20,0-9,10 9,0-9,-10-10,0-9,0-10,0 10,0-10,0 0,0-10,-10 0</inkml:trace>
  <inkml:trace contextRef="#ctx1" brushRef="#br0" timeOffset="72119.9304">22542 15857,'0'-17,"18"-1,0 0,-1 1,19-1,17-17,17-18,-17 18,35 17,-17-17,-1-1,-17 19,0-1,0 1,0-1,0 0,0 1,-18-1,18 0,0 18,18-17,-1-1,-17 18,-18 0,1 0,-1 0,0 0,18 0,-18 0,1-18,34 18,-52 0,-1 0,1 0,0 0,-1 0,1 0,0 0,-1 0,-17 18,18-18,0 18,-1 17,1 0,-1 1,1-1,17 71,1-53,-36-36,17 36,1 0,0 0,17-35,-18 17,1 0,0 0,17 1,0 17,18 52,-17-52,-1-17,0 17,0 17,-17-17,17 0,-17 0,17 17,0-52,-17 17,17 18,-17-17,-18-1,18 0,17 0,-17-17,-1 0,-17 17,0-17,18-18,-18 17,0 1,0 0,0-1</inkml:trace>
  <inkml:trace contextRef="#ctx1" brushRef="#br0" timeOffset="74375.9567">22878 17921</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6T11:21:43.930"/>
    </inkml:context>
    <inkml:brush xml:id="br0">
      <inkml:brushProperty name="width" value="0.05292" units="cm"/>
      <inkml:brushProperty name="height" value="0.05292" units="cm"/>
      <inkml:brushProperty name="color" value="#FF0000"/>
    </inkml:brush>
  </inkml:definitions>
  <inkml:trace contextRef="#ctx0" brushRef="#br0">22807 18045,'18'-18,"17"18,-17-35,17 17,18-17,17-1,-17 19,-35-1,35 1,0-1,17 0,-34 18,-1-17,0-1,0 18,1-18,-19 1,19-1,-19 18,1-18,17 1,0-1,36-35,-18 36,0-19,0 1,0 17,-36-17,19 17,17-17,-36 35,18-17,1-1,-1-17,0 17,1 0,-1 18,-18-17,19-1,34-17,-34 17,-1 1,53-19,-53 19,-35-1,36 18,-1-35,-17 35,17 0,-18-18,1 0,0 1,17 17,-17 0,17-18,-17 18,-18-17,17 17,1-18,-1 18</inkml:trace>
  <inkml:trace contextRef="#ctx0" brushRef="#br0" timeOffset="1140.4024">22860 14235,'0'17,"0"1,0-1,18 36,-1-17,1 17,-18-18,0 0,18-17,-18 17,0-17,0-1,0 1</inkml:trace>
  <inkml:trace contextRef="#ctx0" brushRef="#br0" timeOffset="2223.5114">22560 14393,'0'-17,"0"-19,18 19,-1 17,1-36,0 19,17 17,-17-18,17-17,0 17,-17 1,17-1,-17 18,-1-18,1 18,17-17,-35-1,36 0,-1 18,-18-35,54-35,-53 70,-1-18,1 18</inkml:trace>
  <inkml:trace contextRef="#ctx0" brushRef="#br0" timeOffset="3254.6407">22754 14552,'18'0,"17"0,18 0,-18 0,-17-18,17 18,0-17,-17 17,0 0,-1 0,1 0,0-18</inkml:trace>
  <inkml:trace contextRef="#ctx0" brushRef="#br0" timeOffset="5289.3336">23354 13935,'-18'0,"1"0,-1 0,0 0,-17 17,35 1,-18 0,1-18,-1 0,0 17,1 1,-1-18,1 18,-19 17,19-35,17 17,-18-17,0 18,18 0,0-1,0 1,0 0,36-18,-19 17,36 1,0-18,-35 0,17 0,0 0,-17 0,17 0,-17 0,0 0,-1 0,1 0,-1 0,1 0,-18 18,0-1,18 1,-18-1,0 36,0-35,0 70,0-70,0 17,0 0,-18-35,0 18,1 17,-1-35,1 36,-19-19,19-17,17 18,-18-18,0 0</inkml:trace>
  <inkml:trace contextRef="#ctx0" brushRef="#br0" timeOffset="8478.3662">23530 13952,'0'18,"0"17,0 1,0-1,0 18,0-36,0 36,0-35,0 0,0-1,18-17,-18 18,0-1,0 1,0 0,18-1,-18-34,0-1,0 0,0 1,0-1,0 1,0-1,0 0,0 1,0-1,0 0,0 1,0-1,0 0,0 1,0-1,0 1,0-1,0 0,0 1,0-1,0 0,0 1,0-1,0 0,17 18,1 0,-1 0,1 0,0 0,-18 18,17 0,-17-1,0 1,0 0,0-1,0 1,0 17,0-17,0 17,0-17,0-1,0 1,-17-18,17 18,-18-18,18 17,18-17,-1 0,1 0,0 0,17 0,0 18,-17-18,-1 0,1 0,0 0,-1 0,1 18,0-18</inkml:trace>
  <inkml:trace contextRef="#ctx0" brushRef="#br0" timeOffset="14684.6819">20249 14411,'18'0,"0"0,-1 0,1 0,17 0,1 0,-1 0,-18 0,36 0,-35 0,17-18,1 18,-19 0,1 0,-1 0,1-17,0 17,17-18,-17 18,-1 0,1 0,0 0,-1 0,1 0,0 0,-1 0,1 0,-1 0,1 0,17 0,-17 0,0 0,-1 0,1 18,0-18,-1 0,18 17,-35 1,18-18,0 18,-1-18,1 17,0 1,-1 0,1-18,0 17,-1 1,-17-1,18 1,-1 0,-17-1,18-17,0 0,-1 18,-17 17,36-35,-19 18,1 0,0-1,-1 1,-17-1,18-17,0 18,-1 0,1-1,-1-17,-17 18,18 0,17-18,-35 17,36 19,-19-19,1 1,-18-1,18-17,-18 18,35 0,-18 17,54 0,17 18,-17 0,35 18,-36-36,-17 18,0-18,0-17,17 35,-34-36,-19 19,1-19,0-17,17 18,-35 0,18-18,17 17,-35 1,17-1,1-17,-18 36,18-36,-1 17,1-17</inkml:trace>
  <inkml:trace contextRef="#ctx0" brushRef="#br0" timeOffset="16291.7164">22243 15769,'17'-17,"1"17,0 0,-1-18,1 18,-1 0,19 0,-19 0,1 0,0 0,-1-18,1 18,0 0,-1 0,1 0,-1 0,1 0,0-17,-1 17,1 0,0 0,-1 0,1-18,-18 0,0 1,0-19,18-17,-18-17,0 35,0 17,0 0,0-17,0 17,0-17,0 18,0-1,0 0,0 1</inkml:trace>
  <inkml:trace contextRef="#ctx0" brushRef="#br0" timeOffset="22008.7709">23777 17762,'0'-17,"0"-1,0 0,-17 18,-1 0,18 18,0 0,0-1,0 1,0 0,0-1,0 1,0 0,-18-18,18 17,-17-17,17 18,-18-1,18 1,0 0,0-1,-18 19,1-19,17 1,-18 0,18-1,-18 1,1 17,-1-35,18 18,0-1,-17 1,-1-18,18 18,-18-1,1-17,-1 0,18 18,0 0,-18-18,1 17,-1 1,0 0,1-18,-1 0,1 17,17 1,-18-18,0 17,-17-17,35 18,-35-18,35 18,-18-18,0 0,18 17,-17-17,17 18,-18-18,0 18,1-18,-1 0,-17 0,17 0,1 17,-19-17,19 0,-1 0,-17 0,0 0,17 0,0 0,1 0,-1 0,-17 0,17 0,-17 0,17 0,1-35,-19 17,19 1,-19-1,19 0,-1 1,0-1,-17-17,17 0,-34-54,16-16,1 16,-18-52,53 106,-18-18,-17 0,18-17,-1-1,18 53,-18-17,18 17,-17-17,17 18,-18-19,18 19,0-1,-18-35,18 0,0 36,-17-19,17-17,-18 0,18 36,-18-36,18 18,-17 17,17-17,0 17,-18-17,1-18,17 35,0-17,0 0,-18-1,18-17,0 1,-18 16,1-34,17 34,0 1,0 0,-18 0,18-18,-18 53,1-36,17 19,0-1,-18 0,18 1,-18-1,18 1,0-1,-17 0,17-17,-18 35,18-18,-18 18,18-35,-35-18,0 0,35 18,-35 0,35 17,-18 18,18-18,-18 1,18-1,-17 1,17-1,-18 18,18-18,-18 1,18-1,-17 18,17-18,0 1,-18 17,1-18,17-17,-18 17,0 0,1 1,-1-18,0-18,1 0,-1 53,0-18,1-17,-1 17,18 1,-17 17,17-18,-18 18,0 0,1-18,17 1,-18 17,-17 0,17-18,0 0,1 1,-1 17,18-18,-18 18,1-18,-1 18,18-17,-17 17,-1-18,0 1,1 17,-1-18,0 0,-17 18,35-17,-35 17,17-18,1 18,-1-18,0 18,1 0,17-17,-18-1,-17 18,17-18,0 18,1-17,-1 17,1 0,-1-18,0 18,1 0,17-18,-18 18,0 0,1 0,-1 0,0 0,1 0,-1 0,0 0,1 0,-1 0,18-17,-17 17,-1 0,0 0,1 0,-1 0,0 0,1 0</inkml:trace>
  <inkml:trace contextRef="#ctx0" brushRef="#br0" timeOffset="23881.8241">20620 14728,'-18'0,"1"18,-1-18,0 0,1 18,-1-1,0 1,1-18,17 18,0-1,-18-17,0 0,1 36,-1-19,1-17,17 18,0-1,17-17,1 0,-1 18,1-18,0 18,-1-18,1 17,0 1,17 0,-35-1,18-17,17 18,-35 0,17-18,1 17,0 1,-18 0,17-18</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7T08:37:54.537"/>
    </inkml:context>
    <inkml:brush xml:id="br0">
      <inkml:brushProperty name="width" value="0.05292" units="cm"/>
      <inkml:brushProperty name="height" value="0.05292" units="cm"/>
      <inkml:brushProperty name="color" value="#FF0000"/>
    </inkml:brush>
  </inkml:definitions>
  <inkml:trace contextRef="#ctx0" brushRef="#br0">22966 6015,'-18'0,"1"0,17 17,0 1,0 0,0-1,0 1,0 0,0-1,0 1,0 0,0-1,0 1,0 0,0-1,0 1,0-1,0 1,17 17,-17 1,18-19,-18 1,0 17,17-35,-17 35,0-17,18-18,0 18,-18-1,17 1,1 0,0-1,-18 1,17-18,-17 18,18-18</inkml:trace>
  <inkml:trace contextRef="#ctx0" brushRef="#br0" timeOffset="1455.9442">23424 6050,'-17'0,"-1"0,1 0,17 18,-18-18,18 17,-18-17,1 18,-1 0,0-18,18 17,-17-17,17 18,0 0,0-1,-18 1,18 0,-18 17,18-18,0 1,0 0,18-18,-18 17,18-17,-1 0,1 0,0 0,17 0,-17 0,17 0,-18 0,1 0,17 0,1 0,-19 0,1 0,0 0</inkml:trace>
  <inkml:trace contextRef="#ctx0" brushRef="#br0" timeOffset="3218.2198">23566 6332,'0'-17,"0"-1,0 0,0 1,0-1,0-17,0 0,0 17,0-17,0 17,0 0,0 1,0-1,0 0,0 1,0-1,0 1,17 17,-17-18,18 18,-18-18,0 1,17 17,-17-18,18 18,0 0,-1 0,1 0,17 18,-35-1,18 1,0-18,-1 35,1-17,-1-1,-17 1,0 0,18-18,-18 17</inkml:trace>
  <inkml:trace contextRef="#ctx0" brushRef="#br0" timeOffset="4653.9516">23583 6174,'0'-18,"18"18,-1 0,1 0,-18-18,18 1,-1 17,-17-18,18 18,0 0,-1-18,1 18,0-17,-1 17,1 0,-18-18,17 18,-193 88,123-52</inkml:trace>
  <inkml:trace contextRef="#ctx0" brushRef="#br0" timeOffset="7125.24">23812 6050,'0'18,"0"-1,0 1,0 0,0-1,0 1,0 0,18-1,-18 1,0 0,18-18,-18 35,0-18,17 1,-17 0,0-1,18-17,-18 18</inkml:trace>
  <inkml:trace contextRef="#ctx0" brushRef="#br0" timeOffset="9418.372">23918 5962,'0'18,"0"-1,0 18,0-17,18 0,-18 17,0 0,18-17,-18 0,0-1,17 1,-17 0,0-1,0 1,18-18,-18 17,18 1,-1 0,1-18,-1 0,1 0,0 0,-1 0,1 0,0 0,-1 0,1 0</inkml:trace>
  <inkml:trace contextRef="#ctx0" brushRef="#br0" timeOffset="11203.0654">24236 5927,'0'17,"0"1,0 0,0-1,0 1,0-1,0 1,0 0,0-1,17-17,-17 18,0 0,0-1,18 1,-18 0,0-1,18-17,-18 18,17-18,1 0,0 0,-1 0,1 0,0 0,-1 0,1 0,-1 0,-158 0</inkml:trace>
  <inkml:trace contextRef="#ctx0" brushRef="#br0" timeOffset="13254.0628">24395 5891,'17'0,"1"0,17 0,-17 18,-1-18,-17 18,36 17,-19-35,-17 35,18-17,0-1,-18 1,17 0,-17-1,0 1,0 0,18 17,-18 18,0-35,0 17,0-18,0 1,0 0,0-1,0 1,0 0,0-1,0 1,0 0,0-1,0 18,0 1,0-19,0 1,0 0</inkml:trace>
</inkml:ink>
</file>

<file path=ppt/ink/ink46.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09:34:47.707"/>
    </inkml:context>
    <inkml:brush xml:id="br0">
      <inkml:brushProperty name="width" value="0.05292" units="cm"/>
      <inkml:brushProperty name="height" value="0.05292" units="cm"/>
      <inkml:brushProperty name="color" value="#FF0000"/>
    </inkml:brush>
  </inkml:definitions>
  <inkml:trace contextRef="#ctx0" brushRef="#br0">4322 12719,'0'0,"0"0,0 0,0 0,0 0,0 0</inkml:trace>
  <inkml:trace contextRef="#ctx0" brushRef="#br0" timeOffset="2864.9401">3469 14612,'0'0,"0"0,0 0,0 0,0 0,0 0,0 0,0 0,0 0,0 0,0 0,0 0,0 0,0 0,0 0,0 0,0 0,0 0,0 0,0 0,0 0,0 0,0 0,0 0,-77-10,28 10,10 0,10 0,10 0,-1 0,1 0,0 0,-1 0,1 10,9-10,1 0,-1 0,0 9,1-9,-1 0,0 0,0 0,1 0,9 10,0 0,0-1,0 1,0-1,9 1,1 0,0-1,9 10,10 1,0-1,0 0,0 0,1-9,-11-1,0 1,1 0,-11-1,1 1,0-1,-1 1,-9 0,0-1,0 1,0 0,0-1,0-9,0 10,0-1,-9 1,-1 0,0-1,-9 1,0-1,-10 1,-1 0,1-1,10 1,0-1,-1 1,1-10,0 10,-1-10,1 0,9 0,0 0,1 0,-1 0,0 0,1 0,-1 0</inkml:trace>
  <inkml:trace contextRef="#ctx0" brushRef="#br0" timeOffset="3362.6715">3769 14612,'0'0,"0"0,0 0,0 0,0 0,0 0,0 0,0 0,0 0,0 0,0 0,0 0,0 0,0 0,0 0,0 0,0 0,0 0,0 0,0 0,0 0,0 0,-29 67,10 0,9 0,1-9,-1-10,10 0,0 0,-10-9,10-1,0-9,0-10,-9 0,9-9,0 0,0-10,0 0,0 0,0 0</inkml:trace>
  <inkml:trace contextRef="#ctx0" brushRef="#br0" timeOffset="6271.7557">3479 15342,'0'0,"0"0,0 0,0 0,0 0,0 0,0 0,0 0,0 0,0 0,0 0,0 0,0 0,0 0,0 0,0 0,0 0,0 0,0 0,0 0,0 0,0 0,0 0,0 0,-97 9,39 1,9 0,10-1,10 1,0 9,0 0,10 1,0-1,-1-10,1 1,9 0,0-1,1 1,-1-1,0 1,10 0,0-1,0 1,0-10,0 9,0 1,10 0,0-1,-1 1,11-1,9 11,0 8,0-8,-10-1,1 0,-11-9,1-1,0 1,-1 0,1-1,0 1,-10-10,0 0,0 0,0 0,0 9,0 1,0 0,-10-10,0 9,1 1,-11-1,1 1,0 0,-1-1,1 1,0-1,-11 1,11 0,0-1,-10 1,9-10,-9 9,0 1,10 0</inkml:trace>
  <inkml:trace contextRef="#ctx0" brushRef="#br0" timeOffset="7672.8289">3576 15649,'0'0,"0"0,0 0,0 0,0 0,0 0,0 0,0 0,0 0,0 0,0 0,0 0,0 0,0 0,0 0,0 0,0 0,0 0,0 0,0 0,0 0,0 0,0 0,0 0,0 0,0 0,0 0,0 0,0 0,0 0,0 0,0 0,0 0,0 0,0 0,0 0,0 0,0 0,9 77,-9-29,0-9,-9-11,-1 1,0 0,-9 0,-1 0,11-1,-11 1,11 0,-1-10,0 1,1-1,-1-10,0 1,1 0,9-1,0-9,0 0,0 10,0-10,9 0,1 0,9 0,20 0,0-10,9 1,1-11,9 1,-10 10,1-11,-10 1,-1 0,-18 0</inkml:trace>
  <inkml:trace contextRef="#ctx0" brushRef="#br0" timeOffset="11038.678">3198 16648,'0'0,"0"0,0 0,0 0,0 0,0 0,0 0,0 0,0 0,0 0,0 0,0 0,0 0,0 0,0 0,0 0,0 0,0 0,0 0,0 0,0 0,0 0,0 0,0 0,0 0,-78-19,30 10,19-1,0 10,0 0,-1 0,1 0,10 0,0 0,-1 0,11 0,-1 0,0 10,0-1,1 1,-1-1,10 1,0 0,0 9,10-10,-1 11,1-1,0-10,0 1,9 9,10-9,0 9,0-9,10-1,-10 1,0-1,0 11,0-11,-9 1,-1 0,-9-10,-1 0,1 0,-10 0,0 0,0 9,0 1,0-1,0 11,-10-1,1 0,-11 0,1 0,0 10,-1-10,1 1,-1-11,1 10,0-9,-1 0,1-1,-1 1,-9-1,0 1,0 9</inkml:trace>
  <inkml:trace contextRef="#ctx0" brushRef="#br0" timeOffset="12084.8697">3362 16571,'0'0,"0"0,0 0,0 0,0 0,0 0,0 0,0 0,0 0,0 0,0 0,0 0,0 0,0 0,0 0,68 0,-29 0,-20 10,-9-10,0 10,-1-1,1 11,0-1,-10 0,0 0,0 0,-10 10,0 0,1-10,-1 0,0 1,1-11,-1 1,0-10,10 9,0-9,0 0,-9 0,9 0,0 0,0 0,0 0,9 0,1 0,9 0,10 0,10 10,-10 0,10-1,-10 1,-9 0,-1-1,-9 10,-1 1,1-1,-10 0,-10 19,1-9,-11-10,1 10,-1-10,1 1,0-11,-10 1,0-1,-20 1</inkml:trace>
  <inkml:trace contextRef="#ctx0" brushRef="#br0" timeOffset="24281.8091">4283 4823,'0'0,"0"0,0 0,0 0,0 0,0 0,0 0,0 0,0 0,0 0,0 0,0 0,0 0,0 0,-87 19,19 0,0 0,0 0,0-9,10 9,0-9,10 9,9 0,0-9,10 9,0 0,0 0,0 1,0 9,9-1,1-8,0 8,9-8,0-1,1 0,9 0,0-9,0 9,0 0,0 0,0 1,0 9,9-10,1 10,0-1,-1 1,1 10,0-1,-1 0,1 1,-10-1,0 1,0-1,0 10,0-9,0-1,0 0,0-9,0 0,0-10,0 1,0-11,0 1,0-1,10 1,0 0,19-10,9 0,11 0,19 0,-10 0,0-10,0 0,-9 1,-1-1,-9 1,0-1,-1-9,11 0,-1-10,1 0,-20-10</inkml:trace>
  <inkml:trace contextRef="#ctx0" brushRef="#br0" timeOffset="25702.1511">4312 5053,'0'0,"0"0,0 0,0 0,0 0,0 0,0 0,0 0,0 0,0 0,0 0,0 0,0 0,0 0,0 0,-19 77,9-10,0-19,10-9,0-1,0 1,0-1,0 0,0 10,0-9,0-1,0 1,0-1,0 1,0-1,0-9,0-10,0-9,0-1,0 1,0-1,0 1,0-10,0 0,0 0,0 0,0 0,0 0,0 0,0 0,0 0,-9-10,-1 1,0-1,1-9,-1-10,0 0,10-19,0-9,0-1,0-9,0 9,0 10,0 0,0 10,0-1,0 10,0 10,0 10,0-1,0 0,0 1,10-1,0 10,9 0,10 10,-10-1,1 1,-1 9,1 0,-1 20,10 9,0 10,-10-1,1 1,-11-1,1 1,0 0,0-20,-1 1,1-11,-10-8,0-1,0-10,0 1,0-10,0 0,0 0,0 0,0 0,0 0,0 0,0 0,0-10,0 1,0-10,0-10,0-10,0-9,0-9,0-11,0 11,0 9,0 0,0 9,0 1,0 9,10 0,-10 0,0 10,9 0,-9 0,0 9,0 1,0-1,0 0,0 1,0 9,10 0,0 0,-1 0,1 9,9 11,1 8,-1 11,10 9,-9 9,-1-8,0-1,1 0,-11-10,11 0,-10 1,-1-1,1-18,0-1,-1 0,1 0,0 0,-10 1,0-1,0 0,0-9,0-1,0-9,0 0,0 0,0 0</inkml:trace>
  <inkml:trace contextRef="#ctx0" brushRef="#br0" timeOffset="26608.7206">4603 4794,'0'0,"0"0,0 0,0 0,0 0,0 0,0 0,0 0,0 0,116 0,-9-19,-30-1,-19 1,-9 0,-10 0,-10-1,-10 1,0 10,-9-1,0 0,-1 1,1-1,0 1,9-1,1 0,9-9,0 10,0-1,-10 0,-9 1,0 9,-1 0,-9 0,0 0,0 0,0 0,0 0,0 0,0 0,0 0,0 0,10 9,0 20,-1 10,-9-1,0 0,0 10,0 1,0-1,0 0,10 0,0-10,-1 0,11 10,-1 1,0-1,-9 9,0-18,0 9,-1-10,1 1,0-11,-1 1,-9-10,0 1,0-1,0 0,0 0,0-9,0-1,0 1,0 0,0-1,0 1,0-1,0-9,0 10,-9 0,-1-1,-9 1,-1 0,-19-1,-9 10,-30 10,-28 10,-49-1</inkml:trace>
  <inkml:trace contextRef="#ctx0" brushRef="#br0" timeOffset="27602.5391">1764 6408,'0'0,"0"0,0 0,0 0,0 0,0 0,0 0,0 0,0 0,0 0,77-20,1-8,38-11,-19 1,-20-1,1 1,-1-1,-9-9,10 0,19 0,0 0,-30 10,11-1,-20 1,10-10,0 10,0 9,-20 0,-9 10,-10 9,-10 1,-9-1,0 0,-1 1,1 9,0 0,-1-10,1 1,-10-1,0 0</inkml:trace>
  <inkml:trace contextRef="#ctx0" brushRef="#br0" timeOffset="28286.7344">2093 6100,'0'0,"0"0,0 0,0 0,0 0,0 0,0 0,0 0,0 0,0 0,0 0,0 0,0 0,0 0,0 0,0 0,0 0,0 0,0 0,0 0,0 0,0 0,0 0,0 0,0 0,-77 77,28-29,10-9,10-1,0 0,10 1,-1-10,11-1,-1 1,10-10,0 1,10-1,-1 0,1 0,0 1,9-1,10 0,0 0,10-9,19 9,10-9,-10-1,-9 1,-11-10,-9 0,-9 0,-1 0,-9 0,0 0</inkml:trace>
  <inkml:trace contextRef="#ctx0" brushRef="#br0" timeOffset="29357.2338">1143 6369,'0'0,"0"0,0 0,0 0,0 0,0 0,0 0,29 67,-9-19,9 1,-10-1,1 0,-1 9,0 1,1 0,-1-1,10 10,-29-9,10-10,0-10,-1 1,1-10,-10-10,0 0,0-9,0-1,0 1,0 0,0-1,0-9,-10 0,1 0,-1 0,0 0,10-9,-29-11,0-8,0-20,-10-10,1-29,8 1,11 9,9 0,1 10,9-10,0 20,0 8,9 1,1 10,0 9,-1 0,11 1,9-1,10 10,-1 9,1 10,0 0,0 19,0 0,-10 10,0 10,0-1,-20 10,-9 0,0-9,-9-1,-1-9,-9 0,-1-10,1 0,0-9,9-1,-19 1,9-1,11-9,-1 0,0 0,10 0,0 10,0 0,0 9,10 0,9 0,30 10,19 10,29-1,-10-9,-39 0,10-1,0 1,1-10,18 10,1 0,-11-10,1 1</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22T06:09:55.913"/>
    </inkml:context>
    <inkml:brush xml:id="br0">
      <inkml:brushProperty name="width" value="0.05292" units="cm"/>
      <inkml:brushProperty name="height" value="0.05292" units="cm"/>
      <inkml:brushProperty name="color" value="#FF0000"/>
    </inkml:brush>
  </inkml:definitions>
  <inkml:trace contextRef="#ctx0" brushRef="#br0">25188 8872,'18'0,"0"0,-1 0,1 0,0 0,-1 0,1 0,-1 0,1 0,0 0,-1 0,1 0,0-17,-1 17,1 0,0 0,-1 0,1 0,17 0,-17 0,-1 0,1 0,0 0,-1 0,1 0,0 0,17 0,0 0,-17 0,-1 0,1 0,0 0,-1 0,1 0,0 0,-1 0,1 0,0 0,-1 0,-17 17,18-17,-1 0,-17 18,18-18,-18 18,18-18,-1 17,1 1,0-18,-18 18,17-18,-17 17,18-17,-18 18,18 17,-1-35,1 35,-18-17,17-18,-17 18,18-1,-18 1,18-18,-18 18</inkml:trace>
  <inkml:trace contextRef="#ctx0" brushRef="#br0" timeOffset="1454.2899">26035 9207,'18'0,"-1"18,1-18,0 0,-1 0,18 0,-17 0,0 0,17 0,-17 0,-1 0,1 0,0 0,-18-18,0 1,0-1,0 1,0-1,0 0,0 1,0-19,0 1,0 17,0 1,0-1</inkml:trace>
  <inkml:trace contextRef="#ctx0" brushRef="#br0" timeOffset="8569.1231">29457 9472,'18'0,"-1"0,1 0,-1 0,1 0,0-18,-1 18,1-17,0 17,-1 0,1 0,0 0,-1 0,19-18,-1 18,0-17,0 17,1 0,-1 0,-17 0,-1 0,1 0,-1 0,1 0,0 0,-1 0,1 0,0 0,17 0,-17 0,-1 0,18 0,-17 0,0 0,-1 0,1 17,0-17,-18 18,17-1,1-17,0 0,-18 18,0 0,17-18,-17 17,18 19,0-36,-18 35,17 0,1-17,-1-1,1 19,-18-19,18 1,-18 0</inkml:trace>
  <inkml:trace contextRef="#ctx0" brushRef="#br0" timeOffset="15742.5044">25294 9631,'18'0,"-18"17,17-17,1 0,-18 18,18-18,-1 0,1 0,0 0,-1 0,19 0,-19 0,-17 18,18-18,-1 17,1-17,0 0,-1 18,1 0,17-1,1 1,-19-18,1 0,-1 0,1 18,17-1,-35 1,36-18,-19 0,1 17,0 1,-1 0,19-18,-19 17,1 1,-1-18,1 18,0-1,17 1,-17-18,-18 18,17-18,-17 17</inkml:trace>
  <inkml:trace contextRef="#ctx0" brushRef="#br0" timeOffset="16861.4202">26070 10001,'-17'0,"17"18,-18-18,0 0,18 18,-17-18,-1 0,0 0,1 0,-1 0,18 0</inkml:trace>
  <inkml:trace contextRef="#ctx0" brushRef="#br0" timeOffset="19293.2522">25859 10072,'17'0,"1"0,0 0,17 0,-18-18,1 18,0 0,-1 0,1 0,0-17,-1 17,19 0,-36-18,35 18,-18-18,19 18,-19-17,1 17,0 0,-18-18,0 0,0 1,0-1,0-17,-18 17,18 0,-18 1,18-1,-17 1</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17.9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20673 14958,'17'0,"1"0,17-18,1 0,17-17,-36 18,18 17,1 0,-19 0,19-18,-19 18,1 0,0 0,-1 0,1 0,-1 0,1 0,0 0,-1 0,1 0,0 0,-1 0,1 0,17 0,-17 0,-1 0,1 0,0 0,-1 0,19 0,-19 0,19 0,-19 0,19 0,-19 0,1 18,-1-18,1 0,-18 17,-35 1,0-1,17-17,-17 18,-1 0,1-18,0 17,-1 1,-16 0,34-18,-17 0,17 0,-17 17,17 1,0-18,-17 0,18 0,-1 18,-17-18,17 0,-17 0,17 0,0 0,1 0,-1 0,1 0,-1 0,0 0,1 0,-1 0,18 17,35-17,-17 0,17 0,-17 0,-1 0,19 0,-1 0,18 18,17-18,-17 0,0 0,0 0,0 18,18-18,-1 0,18 17,-17-17,0 0,-19 18,1-18,0 0,-35 0,17 0,0 0,-17 0,0 0,-1 0,1 0,0 0,17 0,18 0,-18 0,36 0,-1-18,18 1,-17 17,0-18,52 0,-70 1,35 17,-35-18,18 0,34 1,-16-1,-36 18,-18 0,35-18,-34 1,-1 17,0 0,18 0,-35 0,35 0,-36 0,36 0,-17-18,-1 18,18 0,0-18,-36 18,36 0,-18 0,-17 0,17-17,1 17,-19 0,36 0,0-18,-35 18,35 0,-18-17,0 17,18 0,0 0,-18 0,18-18,-17 18,-1 0,18 0,0-18,-18 18,18-17,0 17,0 0,-36 0,36 0,-35 0,17 0,0 0,-17 0,0 0,-1 0,19 0,-1 0,0 0,-17 0,17 0,-17 0,-1 0,-34 0,-36 0,18 0,-18 0,0 0,35 0,-35 0,-17 0,17 0,-18 17,18-17,0 0,18 0,0 0,-18 0,18 0,-1 0,-17 0,18 0,0 0,17 0,1 0,-19 0,1 0,17 0,1 0,-1 0,0 0,-17 0,0 18,17-18,-17 0,0 18,-1-18,19 0,-36 0,-18 17,18 1,0-18,18 0,0 0,-18 0,18 0,-36 0,18 0,36 0,-54 0,18 0,35 0,-17 0,18 0,-1 0</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23.0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20902 14887,'18'0,"-1"0,1 0,0 0,-1 0,1 0,0 0,-1 0,18 0,1 0,-19 0,19-17,-1 17,-17 0,-1 0,1 0,17 0,-17 0,-1 0,19-18,17 18,-18-18,-17 18,17-17,0 17,-17 0,17 0,-17-18,-1 18,1 0,0-18,-1 18,18 0,1 0,-19 0,1 0,0 0,-1 0,-17-17,18 17,17 0,-17 0,-1 0,1 0,0-18,-1 18,1 0,0 0,17 0,-17 0,-1 0,1 0,0-18,-1 18,18 0,-17 0,0 0,-1-17,19 17,-1 0,-17 0,-1-18,1 18,-1 0,19 0,-19 0,1 0,17 0,-17 0,17 0,-17 0,-1 0,1 0,17 0,1 0,-19 0,1 0,0 0,-1 0,1 0,0 0,17 0,-18 0,1 0,0 0,17-17,0 17,-17 0,17-18,18 18,-18 0,-17 0,17 0,1 0,-19 0,18 0,18 0,-17 0,-19 0,1 0,0 0,-1 0,1 0,-18-18,18 18,-1 0,36 0,-35 18,70 0,-35-1,17-17,19 18,-1-1,-18-17,-17 18,0-18,-35 0,52 18,-34-18,-1 0,0 17,18-17,0 0,-18 0,-17 0,17 0,-17 0,-1 0,1 0,0 0,-1 0,1 0,0 0,-1 0,1 0,17 0,1 0,-19 0,1 0,-1 0,1 0,0 0,-1 0,1 0,0 0,-1 0,1 0,0 0,-1 0,1 0,-1 0,1 0,0 0,-1 0,1 0,0 0,-1 0,-52 0,0 0,17 0,-17 0,0 0,-18 0,-18 0,1 18,17-18,-18 0,-52 18,87-18,-34 0,-36 17,0 1,36-18,17 18,-18-18,18 17,-35-17,35 0,0 0,-17 0,-19 18,1-18,-35 0,87 0,1 17,-18-17,36 0,-36 0,0 18,0-18,18 0,-18 18,0-18,35 0,-52 17,-1 1,-17 0,35-18,0 17,0-17,18 0,-18 0,0 0,18 18,-1-18,-17 0,18 18,-18-18,0 0,18 0,17 0,-17 0,-18 17,36-17,-1 0,-17 0,17 0,0 0,1 0,-1 0,0 0,1 0,-1 0,1 0,-1 0,0 0,1 0,-1 0,-17 0,-1 0,19 0,-1 0,-17 0,17 0,1 0,-1 0</inkml:trace>
</inkml:ink>
</file>

<file path=ppt/ink/ink5.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08T05:52:43.770"/>
    </inkml:context>
    <inkml:brush xml:id="br0">
      <inkml:brushProperty name="width" value="0.05292" units="cm"/>
      <inkml:brushProperty name="height" value="0.05292" units="cm"/>
      <inkml:brushProperty name="color" value="#FF0000"/>
    </inkml:brush>
    <inkml:context xml:id="ctx1">
      <inkml:inkSource xml:id="inkSrc17">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08T05:53:18.390"/>
    </inkml:context>
  </inkml:definitions>
  <inkml:trace contextRef="#ctx0" brushRef="#br0">5068 11759,'0'0,"0"0,0 0,0 0,0 0,0 0,0 0,0 0,0 0,0 0,0 0,0 0,0 0,0 0,0 0,0 0,0 0,-97-29,19 10,20 9,10 10,-1 10,11-1,9 1,0-1,9 1,1 0,9-1,0 1,1-1,-1 1,10 9,10 0,-1 1,11-1,-1 0,10 10,10 0,9 0,1-1,-10-8,-1-1,-18 0,-1 0,1 0,-11-9,1 0,0-1,-1 1,1-1,-10 1,0 9,-10-9,1-1,-11 1,1 0,-10-1,-10 10,10-9,0 0,0-1,0 1,0 0,0-1,0 1,-1-1,1-9,-9 0,18 0</inkml:trace>
  <inkml:trace contextRef="#ctx0" brushRef="#br0" timeOffset="449.7509">5572 11557,'0'0,"0"0,0 0,0 0,0 0,0 0,0 0,0 0,0 0,0 0,0 0,-10 67,0 0,10 1,0 18,-9-9,-1-10,0 10,-9 19,-10 0,0-9,0-11,0 1,9-19,-9 9,10-19,9 0,0-9,1-1,-1-9,0-10,10-9,0-1,-9-9,9 10,0-10,0-10,9-9</inkml:trace>
  <inkml:trace contextRef="#ctx0" brushRef="#br0" timeOffset="879.2805">5630 11538,'0'0,"0"0,0 0,0 0,0 0,0 0,0 0,0 0,0 0,0 0,0 0,97-10,19 10,-19 0,-39 0,-9 10,-11-1,-18 1,-1-1,-9 1,-1 0,-9-1,0 20,-9 0,-20 0,-20 9,-19 10,1 0,-11-9,10-1,10-9,10 0,-1-10,10 0,10-9,0-1,10-9,9 0,1 0,-1 0</inkml:trace>
  <inkml:trace contextRef="#ctx0" brushRef="#br0" timeOffset="1272.3856">6289 11759,'0'0,"0"0,0 0,0 0,0 0,0 0,0 0,0 0,68 0,19 0,-10 0,1-10,-10 0,-10 1,-10-1,-9 1,0-1,-10 0,-10-9</inkml:trace>
  <inkml:trace contextRef="#ctx0" brushRef="#br0" timeOffset="1515.7676">6424 12248,'0'0,"0"0,0 0,0 0,0 0,0 0,0 0,0 0,117-48,18-9,11 9</inkml:trace>
  <inkml:trace contextRef="#ctx0" brushRef="#br0" timeOffset="2416.3243">7694 11336,'0'0,"0"0,0 0,0 0,0 0,0 0,0 0,0 0,0 0,0 0,0 0,0 0,0 0,0 0,0 0,0 0,-29 77,9-29,1-10,0 1,9 9,0-10,1-19,-1 0,0 1,10-11,0 1,0 0,0-10,0 0,0 0,0 0,0 0,0 0,0 0,0 0,0 0,0 0,0 0,0 0,0 0,0 0,0 0,-9 0,9 0,0 0,0 0,0 0,-10 0,0 9,0 1,1 9,-1 10,0 9,1 1,-1 9,10-10,0 10,19 0,1-9,-1-1,10-9,0 0,10-10,10 0,9-9,0-10,19-10,20-19,-19 0,-30-9,-9 0,-10-10,10-20,-10 1,-10 9,-19 1,0 9,-19 0,-20 0,0 0,-19 0,10 9,-1 1,1 9,9 10,0-1,1 11,-11 9,-9 9,-10 20,20-9</inkml:trace>
  <inkml:trace contextRef="#ctx0" brushRef="#br0" timeOffset="3578.8081">4428 12911,'0'0,"0"0,0 0,0 0,0 0,0 0,0 0,0 0,0 0,0 0,0 0,0 0,0 0,0 0,0 0,0 0,0 0,0 0,0 0,0 68,-9-11,-1 20,0 0,1 19,-1-10,-9 11,9-11,0 10,0-9,1-11,9 1,-10-19,10 0,0-10,-10-10,10 0,0-18,0-1,0-10,0-9,0 0,0 0,0-19</inkml:trace>
  <inkml:trace contextRef="#ctx0" brushRef="#br0" timeOffset="4020.5041">4438 12873,'0'0,"0"0,0 0,0 0,0 0,0 0,0 0,0 0,0 0,0 0,97-19,0 19,-20 0,1 9,-20 1,-19 0,-10 9,-10-10,-9 11,0 8,-10 11,-10-10,-19 9,-20 0,-9 11,-10 8,-9 1,-10-1,-1-9,11-9,19-10,9-10,20-9,0-1,10 1,-1-10,11 0</inkml:trace>
  <inkml:trace contextRef="#ctx0" brushRef="#br0" timeOffset="4735.8044">5291 12959,'0'0,"0"0,0 0,0 0,0 0,0 0,0 0,0 0,0 0,0 0,0 0,0 0,-39 87,20-30,-1 20,11 0,-1-19,10-1,0-9,10 1,-1-11,1-19,9 0,20-9,0 0,9-10,1-20,-1-8,1-1,-11-10,-9 1,1-1,-11-9,0 0,1 0,-1-9,-9 9,-1 9,-9 1,0 19,0-1,0 11,0-1,0 1,0-1,-9 0</inkml:trace>
  <inkml:trace contextRef="#ctx0" brushRef="#br0" timeOffset="5382.1223">6599 12767,'0'0,"0"0,0 0,0 0,0 0,0 0,0 0,0 0,-78 19,11 1,8-1,11 0,0 0,18-9,1 9,10-9,0-1,-1 1,11 0,-1-10,10 9,0 1,10-1,28 1,40 0,19-1,-10 1,-10 9,-18-9,-21-1,-9 1,-9-1,-10 1,-1 9,1 0,-10 1,-10-1,1 10,-11-10,-19 10,-19 9,-10 1,1-11,8-8,11-1,0-10,-1 1,10 0,1-1,-11-9,1 0,-1 0,20 0</inkml:trace>
  <inkml:trace contextRef="#ctx0" brushRef="#br0" timeOffset="5820.1828">7180 12681,'0'0,"0"0,0 0,0 0,0 0,0 0,0 0,0 0,0 0,0 0,0 0,0 0,-38 86,8-9,1 0,0 0,10 19,0 0,-1-10,1 1,9-10,0 0,1-10,-1-19,10 0,0-19,10-10,-1-9,1-10,0-20</inkml:trace>
  <inkml:trace contextRef="#ctx0" brushRef="#br0" timeOffset="6197.2985">7616 12469,'0'0,"0"0,0 0,0 0,0 0,0 0,0 0,0 0,0 87,0-10,0 0,0-10,0 0,-9-9,-1 9,-9-9,-1 9,1 10,9-20,0 1,1-10,-1 0,0-10,1 1,9-10,0 0,0-10,0-10,0 1,0-10,0 0,0-10,0 1</inkml:trace>
  <inkml:trace contextRef="#ctx0" brushRef="#br0" timeOffset="6396.0917">6899 13180,'0'0,"0"0,0 0,78-9,-10-10,-1 9,11-9,9-1,20-8,-1-1,-28 0</inkml:trace>
  <inkml:trace contextRef="#ctx0" brushRef="#br0" timeOffset="13775.2118">8033 13132,'0'0,"0"0,0 0,0 0,0 0,0 0,0 0,0 0,0 0,0 0,0 0,0 0,0 0,0 0,0 0,0 0,0 0,116 10,-19-10,0 0,39-10,-20 1,-19-1,0 0,-10 1,29-1,-19 10,-10-9,-9 9,-10 0,-10 0,-19-10,-10 10,-10 0,1 0,-11 0,1 0,0 0,-10 0,0 0,0 0,0 0,0 0,0-10,0 1,-10-20</inkml:trace>
  <inkml:trace contextRef="#ctx0" brushRef="#br0" timeOffset="14221.9878">8944 12700,'0'0,"0"0,0 0,0 0,0 0,0 0,0 0,0 0,0 0,0 0,0 0,0 0,0 0,0 0,106 86,-18-28,-30-19,10-11,0 1,-20-10,0 1,-9-11,0 1,-10-1,-10 1,1-10,-11 0,1 0,-10 0,0 0,0 0,0 10,-10-1,1 10,-11 10,-18 10,-11 18,-9 20,-19 0,-1-10,0 10,-9-10</inkml:trace>
  <inkml:trace contextRef="#ctx0" brushRef="#br0" timeOffset="16569.5282">4070 7954,'0'0,"0"0,0 0,0 0,0 0,0 0,0 0,0 0,0 0,0 0,0 0,0 0,0 0,0 0,0 0,0 0,0 0,0 0,0 0,0 0,0 0,0 0,0 0,-20 77,1 0,9 0,1 0,-1 19,0 0,-9 19,19-19,-10-9,10 9,-9-10,-1-9,0 0,10 0,0-20,0-18,0-1,0 1,0-20,0 0,0 0,0 1,0-11,0 1,0 9,0-9,0-1,0-9,0 0,-10 0,1-9</inkml:trace>
  <inkml:trace contextRef="#ctx0" brushRef="#br0" timeOffset="19322.7802">3837 7849,'0'0,"0"0,0 0,0 0,0 0,0 0,0 0,0 0,0 0,0 0,0 0,0 0,0 0,0 0,0 0,87 9,-38 1,-10-10,-1 0,1 0,19 0,0 0,1 0,8 0,-8-10,18 10,1-9,9 9,19 0,1-10,-20 0,-9 10,-1-9,20-1,10 1,-10-1,-20 0,-9 1,-10-1,20 1,9-1,-10 0,1 10,-20 0,0-9,0 9,0 0,10-10,10 10,19 0,-20 0,-9 0,10 0,-11-9,1-1,10 10,19 0,-20 0,1-10,-1 1,-19-1,10 1,10-1,-10 0,-1 10,-8-9,-11-1,0 10,1-10,-1 1,1-1,-10 10,9-9,0 9,1-10,-10 10,-10 0,0 0,-10 0,1-10,-11 10,1 0,0 0,-1 0,-9 0,0 0,0 0,0 0,0 0,0 0,0 0,0 0,0 0,0 0,0 0,0 10,0 0,0-1,10 1,-10 9,10 0,-1 10,1 0,-10 9,0 1,10 9,-10 9,0-9,0 10,0-10,0 0,0 0,0-9,0 9,0-10,0 1,0-1,0 0,0 1,0-1,0 1,0 9,0-10,0 1,0-1,0 10,0 0,0-10,0 1,0-1,-10 1,10-10,-10 9,10 0,-9 1,9-10,-10 0,10 9,0-9,0 0,0 9,0-9,0 0,0-1,0-8,0-1,0 0,0 0,0-9,0 0,0-1,0 1,0-1,0-9,0 10,0 0,0-10,0 9,0-9,0 10,0-10,0 0,0 0,0 9,0-9,0 0,0 0,0 0,0 0,0 0,0 0,0 0,0 0,0 0,0 0,0 0,0 0,0 0,0 0,0 0,0 0,0 0,-10 0,1 0,-1 0,0 0,1 0,-11 10,-9 0,10-10,-10 9,0-9,0 0,-1 10,1-10,0 0,0 0,0 0,-10 9,-9-9,0 10,-1-10,1 0,-1 0,10 0,10 0,-9 0,8 0,1 0,-9 0,-1 0,0 10,0-10,1 9,-1 1,0-10,0 9,1-9,-11 0,10 0,10 0,-9 0,-1 0,10 0,-10 0,-9 10,-1-10,-9 10,0-10,0 0,9 0,-9 0,10 0,-11 0,1 9,0 1,-10-10,1 9,8-9,1 0,0 0,0 0,0 0,0 0,0 0,-1 10,-8-10,8 0,11 0,0 0,-11 0,11 0,-1 0,-9 0,-9 0,-1 10,10-10,-1 0,11 0,-1 0,1 0,0 0,9 0,0 0,0 0,-9 0,9 0,0 0,1 0,-1 0,10 0,0 0,0 0,9 0,1 0,-1-10,1 10,0-10,-1 10,1 0,9 0,1 0,-1 0,0 0,1 0,-1 0,0 0,0 0,10 0,-9-9,9 9,0 0,0-10,0 10,0 0,0-9,0-1,-10 0,0-9,1-29</inkml:trace>
  <inkml:trace contextRef="#ctx1" brushRef="#br0">26617 13917,'18'0,"-1"0,19-18,-1 18,-17 0,52-17,-17 17,0 0,0-18,-18 18,-17 0,-1 0,1 0,0 0,-1 0,1 0,17 0,-17-17,0 17,-1 0,18 0,-17 0,0 0,-1 0,1 0,0 0,-1 0</inkml:trace>
  <inkml:trace contextRef="#ctx1" brushRef="#br0" timeOffset="1566.1552">27182 13688,'0'17,"0"1,0 0,17-1,1-17,-1 18,1 0,0-1,-1-17,1 0,-18 18,18 0,-1-18,1 0,-18 17,18-17,-1 0,1 0,-1 0,1 18,-18-1,-18-17,1 18,-1 0,-17-1,17 1,1 0,-1-18,0 17,18 1,0 0,-17-18,17 17,176-176</inkml:trace>
  <inkml:trace contextRef="#ctx1" brushRef="#br0" timeOffset="3568.7548">25876 13635,'-17'0,"-19"17,19-17,-19 18,1 0,35-1,-18-17,1 18,-1-18,1 0,-1 18,0-1,1-17,-1 18,18 0,0-1,0 1,0 0,18-18,17 17,-17-17,105 0,-70 0,0 18,0-18,-36 17,1-17,0 0,-1 0,1 0,-18 18,0 0,0 35,0-36,0 19,0-19,-18 1,18-1,-17 1,17 0,-36-1,-16 19,16-1,-17 0,0-35,0 18,36-1,-1-17,1 18,-1-18,0 0</inkml:trace>
  <inkml:trace contextRef="#ctx1" brushRef="#br0" timeOffset="4867.8184">26123 13652,'0'53,"0"-17,0 17,18 0,-18-1,17 1,1 71,0-54,-18-34,17 17,1-1,-18 19,18-36,-1 71,19-35,-36-36,17 0,1 1,-18-19,0 1,0-1</inkml:trace>
  <inkml:trace contextRef="#ctx1" brushRef="#br0" timeOffset="7015.6979">26123 13705,'18'0,"-1"0,1 0,0 0,-1 0,1 0,0 0,17 0,-17 0,-1 0,1 0,-1 0,1 0,0 0,-18 18,17-18,-17 18,18-1,-18 1,18-18,-18 18,17-1,-17 1,0 0,0-1,0 1,0-1,0 1,0 0,-17-18,-1 0,0 17,1-17,-1 18,0-18,18 18,-17-18,-18 0,35 17,-18-17,0 0,1 0,17 18,-36 0,19-18,-1 0,0 0</inkml:trace>
  <inkml:trace contextRef="#ctx1" brushRef="#br0" timeOffset="13427.7326">26935 13935,'0'-18,"0"0,0 1,0-1,0 1,0-1,0 0,0 1,0-1,0 0,0 1,0-1,0 0,0 1,0-1,0 0,0 1,0-1,0 1,0-1,0-17,0 17,0-17,0-1,0 1,0 0,0 17,0 1,0-1,0 0,0 1,-18-1,18 0,0 1,0-1,0 1,0-1,0 0,0 1,0-1,0 0,0 1,18 17,-1 0,1 0,17 0,-17 0,-1 0,19 0,-1 0,-17 0,17 0,-17 0,17 0,-18 0,19 0,-19 0,1 0,17 0,-17 0,0 0,-1 0,1 0,-1 0,1 0</inkml:trace>
  <inkml:trace contextRef="#ctx1" brushRef="#br0" timeOffset="15385.9675">27111 12929,'35'18,"-17"0,0-18,-1 17,1-17,-1 18,1-18,53 17,-54 1,19 0,-1-1,-18-17,1 18,0-18,-18 18,17-18,1 0,-36 17,1-17,-1 0,0 0,1 18,-1 0,1-1,17 1,-18 0,0-1,18 1,-17-18,17 17,0 1,0 0,-18-1</inkml:trace>
  <inkml:trace contextRef="#ctx1" brushRef="#br0" timeOffset="106875.1417">26935 13176,'0'-17,"0"-1,0 0,0 1,0-1,0 0,0 1,0-1,0 0,0 1,0-1,0-17,0 0,0-1,0 1,0-18,0 0,0 36,0-19,0 19,0-19,0 1,0 0,0-18,0 35,0 1,0-1,0 0,0 1,17 17,1 0,-1 0,19 0,-1 17,-17-17,-1 0,19 18,-19-18,1 18,17-18,-17 0,-1 17,1-17,17 0,-17 0,0 0,-1 0,1 0</inkml:trace>
  <inkml:trace contextRef="#ctx1" brushRef="#br0" timeOffset="108300.5026">27234 12347,'0'18,"0"-1,0 1,18-18,-18 18,0-1,18-17,-1 18,1 0,0-1,-1-17,-17 18,18 0,0-18,-1 17,18-17,1 0,-19 18,1-18,0 0,-18 18,0-1,0 1,0-1,0 1,0 0,0-1,-18-17,0 18,18 0,-17-1,17 1,-18 0,18-1,0 1,0-1</inkml:trace>
  <inkml:trace contextRef="#ctx1" brushRef="#br0" timeOffset="110728.9327">28698 15169,'0'-17,"-17"-1,17 1,0-1,0 0,0 1,-18-19,18 19,-17-19,17 19,0-1,0 0,-18 1,18-1,0 1,0-1,-18-17,18 17,0-17,0 17,0-35,-17-17,17-1,0 53,0-17,0-35,0 52,0-17,0 17,0-17,0-1,0 19,0-1,0-17,0 0,0 17,0-17,0-1,0 1,0 0,0-18,0 18,0-1,0 1,0 0,0 0,0-1,0 19,0-1,0 0,17 18,1-17,-18-1,18 0,-1-34,-17 34,18-17,-1 35,1 0,-18-18,0-17,18 35,17-36,-17 1,-18 18,17 17,-17-18,36 18,-36-18,17 1,1 17,-18-18,17 18,1 0,-18-18,35 1,-17 17,0 0,-18-18,17 18,1 0,-18-18</inkml:trace>
  <inkml:trace contextRef="#ctx1" brushRef="#br0" timeOffset="112292.8646">28875 13176,'17'0,"1"0,0 0,-1 0,1 0,0 18,-1-18,1 18,0-18,-1 17,1-17,0 0,-18 18,17-18,1 0,-18 17,17-17,1 0,-18 18,0 0,0-1,-18-17,18 18,0 0,-17-18,-18 35,35-17,-18-18,18 17,-18 1,18-1</inkml:trace>
  <inkml:trace contextRef="#ctx0" brushRef="#br0" timeOffset="157515.2125">1221 14727,'0'0,"0"0,0 0,0 0,0 0,0 0,0 0,0 0</inkml:trace>
  <inkml:trace contextRef="#ctx1" brushRef="#br0" timeOffset="140488.8622">26935 7285,'0'-18,"17"18,1 0,-1-17,1 17,0 0,-1 0,1 0,17 0,1 0,-1 0,0 0,-17 0,-1 0,1 0,0 0,-1 0,1 0,0 0,-1 0,19 0,-19 0,18 0,-17 0,17 0,-17 0,0 0,-1 0,1 0</inkml:trace>
  <inkml:trace contextRef="#ctx1" brushRef="#br0" timeOffset="142095.5194">27287 7020,'0'18,"0"0,18-18,17 35,-17-18,17 1,0-18,-35 18,18-1,-18 1,18-18,-1 0,1 0,-18 18,18-18,-18 17,17-17,-17 18,0 0,-35-1,17 1,1-1,-19 1,36 0,-35-1,35 1,0 0,0-1,0 1</inkml:trace>
  <inkml:trace contextRef="#ctx1" brushRef="#br0" timeOffset="144981.7841">27570 8167,'35'0,"-18"0,1-18,17 18,1 0,-1-17,0 17,-17 0,35 0,0 0,-18 0,18 0,-18 0,0 0,1 0,-19 0,1-18,0 18,-1 0,19 0,-1-18,53 18,-35 0,-35 0,52 0,-35 0,-17 0,17 0,1 0,-19 0,19 0,-19 0,36 0,-18 0,-17 0,0-17,-1 17,36 0,-35 0,-1-18,-17 0,18 1,0-1,-1 18,19 18,17-18,-18 17,0 1,18 0,0-1,0 1,-18-18,18 35,18-17,-1-1,1-17,-36 18,18-18,18 0,-36 0,18 0,0 0,-18 0,18 18,-18-18,0 0,1 0,17 0,-1 17,19-17,-53 0,17 0,18 0,-35 0,17 0,0 0,0 0,1 0,-1 0,-17 0,17 0,0 0,-17-17,17 17,-17 0,17-18,0 18,-17-18,35 18,-18-17,-17 17,35 0,-36 0,1 0,17-18,0 18,-17-17,17 17,1 0,-19-18,19 18,-19 0,18-18,18 18,-17 0,-1-17,0 17,0 0,1 0,-19 0,1 0,17 0,-17 0,17-18,18 18,-18 0,-17 0,17 0,-17 0,0 0,-1 0,1 0,0 0,-1 0</inkml:trace>
  <inkml:trace contextRef="#ctx1" brushRef="#br0" timeOffset="146936.7813">32314 7585,'0'17,"-17"-17,17 18,-18-18,18 18,-17-18,-1 17,0 1,18 0,-35-18,0 0,35 17,-36-17,36 18,0-1,-35-17,17 18,18 0,-17-1,-1 1,18 0,-17-18,17 17,0 1,0 0,0-1,17-17,1 0,-1 0,1 0,0 0,-1 0,1 0,0 0,-1 0,1 0,0 0,-1 0,1 0,0 0,-18-17,0-1,0 0,0 1,0-1,-18 0,0 18,1 0,-1 0,18-17,-18 17,1 0</inkml:trace>
  <inkml:trace contextRef="#ctx1" brushRef="#br0" timeOffset="149119.8786">32403 7691,'17'0,"1"0,0 0,-1 0,1 0,-1 0,1 0,0 0,-1 17,-17 1,0-1,18-17,-18 18,0 0,0-1,0 1,0 0,0-1,-18-17,18 18,-17-18,17 18,-18-1,0 1,1-18,-1 0,18 17,18-17,17 0,-17 0,-1 0,1 0,0 0,-1 0,1 0,0 0,-1 0,1 0,-1 0,1 0,0 0</inkml:trace>
  <inkml:trace contextRef="#ctx0" brushRef="#br0" timeOffset="206978.2216">10824 12777,'0'0,"0"0,0 0,0 0,0 0,-78 0,10 0,1 9,-1 11,10-1,-1 0,11 0,9 1,10-1,10 0,-1 10,11 9,9 1,9-20,1 0,19 10,20 9,28 10,20 0,19 10,-19-20,-10 1,-19-10,-29-10,-10 0,-10-9,-9-1,0 1,0 9,-10 10,-10 0,-10 0,-9-1,0-8,-19 8,-10 1,0-10,-1 1,1-11,10 1,-1-10,11 10,-1-10,10 0,0 0,9-20</inkml:trace>
  <inkml:trace contextRef="#ctx0" brushRef="#br0" timeOffset="207734.179">11531 12719,'0'0,"0"0,0 0,0 0,0 0,0 0,0 0,0 0,0 0,-29 67,10-9,-1 19,11-19,-1 38,0-10,1 10,-1 10,10 9,0 29,0 0,0 0,10-28,-1 18,-9-28,0-10,0-38,0-10,0-10,0-19,0-9,0-1,0-9,-9-9,-11-39,-9-77,10 19,9-67,0 10,1-10,-11 10,11-1,-1 59,0-1,10 20,0 38,-9 28,-1 1,0 0,10 9,0 1,10-1,29 1,19-1,39 10,9 0,-9 10,-19-1,-20 1,-29-1,-10 1,1 0,-11-10,1 0,-10 9,-10 10,-19 1,-10 8,-19 21,-29 18,-10 0,-9 10,18-20,11 1,19-19,9-1,11-19,18-9</inkml:trace>
  <inkml:trace contextRef="#ctx0" brushRef="#br0" timeOffset="208113.0543">12258 12863,'0'0,"0"0,0 0,0 0,0 0,0 0,77 0,40 10,67 9,-87-48,-29 39</inkml:trace>
  <inkml:trace contextRef="#ctx0" brushRef="#br0" timeOffset="208341.5572">12452 13363,'0'0,"0"0,0 0,0 0,0 0,77-10,20-9,0-10,-19 0,-20-28</inkml:trace>
  <inkml:trace contextRef="#ctx0" brushRef="#br0" timeOffset="209066.3693">13886 12642,'0'0,"0"0,0 0,0 0,0 0,0 0,0 0,0 0,0 0,0 0,-78 10,30 0,9-1,10 1,0 9,0 0,0 0,0 1,-10 37,10-9,0 29,9-10,20-9,0 0,20 19,-1-20,1-18,-1-1,10-9,19 0,-9-10,10-10,-11-9,21-19,-11 0,-9-10,0-9,-10-1,-10 1,0 0,-9-10,0 19,-1-10,-9 1,0 9,0 10,-9 0,-1-10,0 10,1 9,-1 0,0 1,1-1,-1 1,0-1,10 10</inkml:trace>
  <inkml:trace contextRef="#ctx0" brushRef="#br0" timeOffset="209363.5752">14448 13065,'0'0,"0"0,0 0,0 0,77-19,20 9,0 10,0-9,-29-20,-10 29,0-10,-19 1,0-1,-39 0</inkml:trace>
  <inkml:trace contextRef="#ctx0" brushRef="#br0" timeOffset="209629.8939">14709 12690,'0'0,"0"0,0 0,0 0,0 0,0 0,-9 77,-1 10,0-1,10-9,0 0,0-10,0-9,0-1,0-9,0-9,0-1,0 1,10-1</inkml:trace>
  <inkml:trace contextRef="#ctx0" brushRef="#br0" timeOffset="209974.9498">15407 12729,'0'0,"0"0,0 0,0 0,0 0,0 0,0 0,0 0,10 67,0 10,-1-19,1-10,0 0,-1 0,1-10,0 1,-1-1,1-19,0 0,-10-9,0-10</inkml:trace>
  <inkml:trace contextRef="#ctx0" brushRef="#br0" timeOffset="210279.4203">16037 12566,'0'0,"0"0,0 0,0 0,0 0,0 0,68 0,29 0,0 0,9 9,-9 1,-29-29</inkml:trace>
  <inkml:trace contextRef="#ctx0" brushRef="#br0" timeOffset="210511.5101">16299 12988,'0'0,"0"0,0 0,0 0,0 0,0 0,97 0,-20-9,-9-30</inkml:trace>
  <inkml:trace contextRef="#ctx0" brushRef="#br0" timeOffset="211032.015">17374 12383,'0'0,"0"0,0 0,-9 106,-1-10,0-19,10-1,0-28,0-9,0-1,0 1,0-10,0-1,0-18,0 0,0-10,0 9,0 1,0-1,0 1,0 9,0-9,0-10,0 9,0 1,-10-10,1 10,-11 9,11-10,-11-9</inkml:trace>
  <inkml:trace contextRef="#ctx0" brushRef="#br0" timeOffset="212811.3509">13614 14189,'0'0,"0"0,0 0,0 0,0 0,0 0,0 0,0 0,0 0,0 0,0 0,0 0,0 0,0 0,0 0,0 0,0 0,0 0,0 77,0 0,0-39,0 39,0-29,10 10,-10-10,0 0,0 0,0-10,0 10,0 0,0-9,0-10,0-10,0 0,0-9,0-1,0 1</inkml:trace>
  <inkml:trace contextRef="#ctx0" brushRef="#br0" timeOffset="213235.6872">13876 14122,'0'0,"0"0,0 0,0 0,0 0,0 0,0 0,78 29,-20-1,-10 1,-9-10,0 1,-20-1,-9 0,0 10,-10 19,-10-10,-10 10,-28 29,-10-29,0 0,-10 10,0 0,0-10,10 0,10-10,9-9,0-10,10 0,10-9,9-10,0 0</inkml:trace>
  <inkml:trace contextRef="#ctx0" brushRef="#br0" timeOffset="214330.7609">14690 14035,'0'0,"0"0,0 0,0 0,0 0,0 0,0 0,0 0,0 0,0 0,0 0,0 96,0-19,-10 0,1 0,-1-19,0 38,1-39,-1 20,-9 38,9-47,0-11,10-9,0-9,0-10,0-10,0-10,0 1,0 0,-10-10,10 0,0 0,0 0,0 0,0 0,0 0,0-10,0 0,-9-9,9-29,0-9,9-1,-9-19,10 19,-10 10,10-9,0-1,-1 0,11 10,-1 0,10 0,-10 10,1 9,-1 0,1 0,-11 10,1 0,0 0,9 0,10 9,10-9,9 0,1 9,-10 10,-1-10,-18 10,-11 0,1 0,0 0,-1 0,-9 0,0 0,0 10,0 0,-9 9,-11-10,1 1,-10 9,-20 10,11 0,-11 9,1 1,-1-1,11 1,-1-11,10-8,0-1,9-10,1 1,9 0,1-1,-1 1,10-1,0 11,10-1,19 10,19 9,10 1,0 9,20 9,-1 1,-18-20,-21-9,1 10,-10-1,-9-19,-1 10,0-10,-9 0,0-9,-1 9,1-9,0-1,-10 1,0-10,0 0,0 0,0 0,-10 0,-19-10,-10-9</inkml:trace>
  <inkml:trace contextRef="#ctx0" brushRef="#br0" timeOffset="214983.6513">11570 14861,'0'0,"0"0,0 0,0 0,0 0,0 0,0 0,0 0,0 0,97-19,9 19,-9 0,20 0,-21 0,21 10,-1-1,-38-9,-11 0,-8 10,-1-10,-10 0,-9 0,9 0,1 19,-10-9,-1-10,-18 0,-1 0,-9 0,-10 0,0 0,0 0,0 0,0 0,0 0,0 0</inkml:trace>
  <inkml:trace contextRef="#ctx0" brushRef="#br0" timeOffset="218682.2426">11773 14381,'0'0,"0"0,0 0,0 0,0 0,0 0,0 0,0 0,0 0,0 0,0 0,0 0,0 0,0 0,0 0,0 0,0 0,-116 96,39-29,9-9,-19 0,19-10,10-10,9-9,20-10,10-9,-1-1,1 1,9 0,1-10,-1 0,0 9,0-9,1 10,9-1,0 11,9 9,11-1,28 11,1-1,19 1,-1 9,1-10,-10-9,-9 0,-10 0,-1-10,-9 0,-9-9,-11-1,1 1,0-1,0 1,-1 0,1-1,0 1,9-1,0 1,1 0</inkml:trace>
  <inkml:trace contextRef="#ctx0" brushRef="#br0" timeOffset="222303.5297">9370 13843,'0'0,"0"0,0 0,0 0,0 0,0 0,0 0,0 0,0 0,0 0,0 0,0 0,0 0,0 0,0 0,0 0,-87 10,19-1,10 1,10 0,-1-1,10-9,10 0,10 0,0 0,9 0,0 0,1 0,-1 0,0 0,0 0,1 0,-1 0,0 0,1 0,-1 0,10 0,-10 0,10 0,-9 0,9 10,-10-1,0 1,10 9,-9 10,-1 10,10 9,0 0,0 9,0 1,0 19,0 0,0-20,0 20,10 0,-1-19,-9-1,0 10,0-9,0-10,0 0,0 0,0-9,0-1,0-9,0-10,0 0,0-9,0-1,0 1,0 0,0-1,0 1,0-10,0 0,0 0,0 10,0-10,0 0,0 0,0 0,0 0,0 0,0 0,0 0,0 0,0 0,0 0,0 0,10 9,19-9,19 0,30 0,19 0,-20 0,1 0,-1-9,-18-1,-11 0,-9 1,0-1,-20 10,0 0,-9 0,0 0,-1 0,-9 0,0 0,0 0,0 0,0 0,0 0,0 0,0 0,0 0,10 0,0 0</inkml:trace>
  <inkml:trace contextRef="#ctx0" brushRef="#br0" timeOffset="223385.341">9748 14275,'0'0,"0"0,0 0,0 0,0 0,0 0,0 0,0 0,0 0,0 0,0 0,0 0,0 0,0 0,0 0,0 0,0 0,0 0,0 0,0 0,0 0,-10 87,1-20,9-9,0-1,0 20,0-29,0-9,0 9,0-10,0-9,0 0,-10-10,0 0,10-9,0 0,0-1,0 1,0-10,0 0,0 0,0 0</inkml:trace>
  <inkml:trace contextRef="#ctx0" brushRef="#br0" timeOffset="224123.1686">9816 13901,'0'0,"0"0,0 0,0 0,0 0,0 0,0 0,0 0,0 0,0 0,0 0,78 19,-1-9,1-10,-11 0,-18 0,-10 0,-10 0,-10 0,-9 0,-1 0,1 0,-10-10,0 10,0 0,0 0,0 0,0 0,0 0,0 0,0 0,0 0,0 0,0 0,0 10,10-1,0 1,-1 9,-9 0,10 10,0 10,-1 9,-9 0,10 9,0 10,-10-9,0 29,0-30,9 20,1-19,-10-1,10 1,-1 0,-9-10,0 0,0-10,0 1,0-1,0-9,0 0,0-10,0-10,-9 11,-1-1,-9-10,-59 30,-261 28</inkml:trace>
  <inkml:trace contextRef="#ctx0" brushRef="#br0" timeOffset="249535.4426">5911 15745,'0'0,"0"0,0 0,0 0,0 0,0 0,0 0,0 0,0 0,0 0,0 0,0 0,-97-19,-19 29,-1-1,21 11,37-1,11-10,9 11,10-11,0 10,10-9,-1 0,1 9,9 0,1 0,9 0,9 20,11-10,18 9,40 1,-1-1,1-9,-1 9,-18-9,8 0,-8 0,-1-1,-20-8,-8-1,-11 0,0 0,-9 1,-10 18,-10 0,-19 1,0-1,-10 1,-9 9,-10 0,-10 0,-19 0,0 0,28-19,1 0,10-10,9-10,10 1,0 0,10-10,9 0,0-20,0 1</inkml:trace>
  <inkml:trace contextRef="#ctx0" brushRef="#br0" timeOffset="249994.2793">6473 15765,'0'0,"0"0,0 0,0 0,0 0,0 0,0 0,0 0,0 0,0 0,0 0,0 0,0 0,-39 105,10 10,0 1,10-1,-1 0,1 1,19 8,-10-8,1-11,-1-8,10 18,0-10,0-8,-10-21,10 1,0-19,0-20,0-9,0-10,0-9,0 0,0-10,0-10,0-38</inkml:trace>
  <inkml:trace contextRef="#ctx0" brushRef="#br0" timeOffset="250378.6468">6395 15582,'0'0,"0"0,0 0,0 0,0 0,0 0,0 0,0 0,0 0,78 29,-10 9,9 1,-9-1,-10 1,-9-11,-1 11,-19-10,-9 9,-11 0,-9 10,-9 10,-20 19,-10-10,0-9,-19 9,-20 0,-9 1,29-20,10-10,9-9,10-10,9 0,1-9,9-10</inkml:trace>
  <inkml:trace contextRef="#ctx0" brushRef="#br0" timeOffset="250667.7529">7306 16005,'0'0,"0"0,0 0,0 0,0 0,0 0,0 0,117-10,-21-9,-8-10</inkml:trace>
  <inkml:trace contextRef="#ctx0" brushRef="#br0" timeOffset="250871.4371">7549 16408,'0'0,"0"0,0 0,0 0,0 0,0 0,155-48,-10 10</inkml:trace>
  <inkml:trace contextRef="#ctx0" brushRef="#br0" timeOffset="251849.1955">8266 15793,'0'0,"0"0,0 0,0 0,0 0,0 0,0 0,0 0,0 0,0 0,0 0,0 0,0 0,0 0,0 0,0 0,0 0,0 0,9 77,-9 10,0-1,10 20,0-10,-1 0,1 0,0-10,-10 1,9-10,-9-10,10-9,-10-10,0-10,0-19,0 1,0-11,0 1,0-10,0 0,0 0,0 0,10-10,-1-9,11-10,-1 0</inkml:trace>
  <inkml:trace contextRef="#ctx0" brushRef="#br0" timeOffset="252363.3253">9118 15880,'0'0,"0"0,0 0,0 0,0 0,0 0,0 0,0 0,0 0,0 0,0 0,0 0,0 0,0 0,0 0,0 0,0 0,0 0,0 0,0 0,0 0,0 0,0 86,0-9,0 10,0-11,0 1,-9 0,9 0,0 0,0-10,-10-9,0-10,1 0,9-10,0-9,0-10,0-9,0-1,0 1,0-10,0-10,0 1</inkml:trace>
  <inkml:trace contextRef="#ctx0" brushRef="#br0" timeOffset="252869.2524">9855 15726,'0'0,"0"0,0 0,0 0,0 0,0 0,0 0,0 0,0 0,0 0,0 0,0 0,0 0,0 0,0 0,-10 87,10-20,0 0,0 10,0-10,0 10,0-10,0 0,0-9,-10 0,10-1,-9 1,-1-10,10-9,-10-1,10-9,-9-10,9-9,0-1,0 1,0-10,0 0</inkml:trace>
  <inkml:trace contextRef="#ctx0" brushRef="#br0" timeOffset="253359.7596">10523 15813,'0'0,"0"0,0 0,0 0,0 0,0 0,0 0,0 0,0 0,0 0,0 0,0 0,0 0,0 0,0 67,0-10,0 20,10 0,-10 10,0-30,0 1,0-10,0 0,0-10,0 10,0-19,0 0,0-10,0 0,0 1,0-1,0 0,10 0,-10 1,0-11,0-9,0 10,0-10,0 0,-10 0</inkml:trace>
  <inkml:trace contextRef="#ctx0" brushRef="#br0" timeOffset="255152.9083">11182 15851,'0'0,"0"0,0 0,0 0,0 0,0 0,0 0,0 0,0 0,0 0,0 0,0 0,0 0,0 0,0 0,0 0,0 0,0 0,0 0,0 0,0 0,0 0,0 96,0-9,0-1,0 0,0-9,0-19,0 9,0-19,0-9,0-1,0-9,0-10,0-9,0-1,0 11,0-11,0-9,0 0,0 0,0 0,0 0,0 0,0 0,0-9,10-1,0-9,19-39</inkml:trace>
  <inkml:trace contextRef="#ctx0" brushRef="#br0" timeOffset="255614.7018">12200 15572,'0'0,"0"0,0 0,0 0,0 0,0 0,0 0,0 0,0 0,0 0,0 0,0 0,0 0,-10 96,0-38,10 0,-9-10,9 19,-10 0,0-9,10 19,0-10,-9-9,9-10,0 9,-10 1,10-10,0-10,-10 1,10-10,-9-1,9-8,-10 9,0-10,0 0,1 0</inkml:trace>
  <inkml:trace contextRef="#ctx0" brushRef="#br0" timeOffset="263257.5462">12471 16130,'0'0,"0"0,0 0,0 0,0 0,0 0,0 0,0 0,0 0,0 0,0 0,0 0,68-20,-20 11,20-1,0 1,0 9,-10 0,0 0,-9 0,-11 0,1 0,0 0,9 0,-9 0,0-10,0 0,-1 1</inkml:trace>
  <inkml:trace contextRef="#ctx0" brushRef="#br0" timeOffset="263697.9255">12568 16379,'0'0,"0"0,0 0,0 0,0 0,0 0,0 0,0 0,77 0,1 0,-10 0,9 0,-18-9,-1 9,0-10,39 1</inkml:trace>
  <inkml:trace contextRef="#ctx0" brushRef="#br0" timeOffset="264786.798">14177 15601,'0'0,"0"0,0 0,0 0,0 0,0 0,0 0,0 0,0 0,0 0,0 0,0 0,0 0,0 0,0 0,-107-9,49 9,9 0,11 0,-1 9,10 1,0 9,-10 19,0 10,10-9,0 19,0 9,10 10,-1-29,10 0,1 19,9-9,0-10,9 9,11 20,-10-29,9-9,10-1,0 0,10-9,0 0,9 0,10-10,-9 0,-1-9,-9-10,0-10,-1-9,1 0,0 0,-10-1,-10-8,1-1,-1 0,-9-9,-1 9,1 0,-10-19,0 19,0-9,-10 9,1-10,-11 20,1-10,0 1,-1 8,-18 1,-11 0,-19 19,10 10,0-1,0 20,9-10,11 10,9-10,-1 0,1 1,0-1,10-10</inkml:trace>
  <inkml:trace contextRef="#ctx0" brushRef="#br0" timeOffset="265902.4002">14613 15601,'0'0,"0"0,0 0,0 0,0 0,0 0,0 0,0 0,0 0,0 0,0 0,0 0,0 0,0 0,67-38,-18 9,9 10,0 9,-19 1,0 9,-10 0,-10 0,-9 0,-1 0,-9 0,0 0,0 9,-9 10,-20 20,-10-1,0-9,-9 9,-1 1,11-10,8-10,11 0,0 0,-1 1,11-20,-1 0,0 0,10 0,0 9,0-9,10 0,29 0,9 0,1 0,-1 10,10 9,-9 0,-11 0,-9 1,1 8,-1 11,-10-1,0 1,-9-10,-10-1,0 20,-10-9,-9-10,-10-10,0 0,-20 10,-28-10,-10 0,-20 1,20-30</inkml:trace>
  <inkml:trace contextRef="#ctx0" brushRef="#br0" timeOffset="276584.2262">8983 17196,'0'0,"0"0,0 0,0 0,0 0,0 0,0 0,0 0,0 0,0 0,0 0,0 0,0 0,0 0,0 0,0 0,-20 67,11 10,9 0,0 29,0-10,0-20,9 11,1-10,0 0,-1-10,1 10,-10-20,0 1,0-10,0-19,0 9,0-19,0 1,0-11,0 1,0 0,0-10,0 0,0 0,0-10,10-9,9-29,0-29</inkml:trace>
  <inkml:trace contextRef="#ctx0" brushRef="#br0" timeOffset="277013.4683">8876 17263,'0'0,"0"0,0 0,0 0,0 0,0 0,0 0,0 0,78-29,28 1,-9 18,-29 0,-10 10,-9 10,-1 0,-9-1,-10 1,0-1,-10 1,-9 0,9 18,-9 1,-10 10,-10-11,-9 20,-10-9,0 9,0 0,-10 0,0-10,-9 1,-1-1,1 1,9-10,-9-10,9 0,10-9</inkml:trace>
  <inkml:trace contextRef="#ctx0" brushRef="#br0" timeOffset="277660.4512">9874 17263,'0'0,"0"0,0 0,0 0,0 0,0 0,0 0,0 0,0 0,0 0,0 0,-48 77,19 0,9 19,20-38,0-10,0 0,10 0,0-10,-1 1,1-20,0-10,9 1,10 0,10-10,19-10,10-19,-10 0,-10 0,1-9,-10 0,-10-1,0-9,-10-9,1-1,-11 0,-9 20,0 19,0-1,0 11,0-1,0 1,0-1,-9 0,-1 1,0-1</inkml:trace>
  <inkml:trace contextRef="#ctx0" brushRef="#br0" timeOffset="278267.533">10959 17081,'0'0,"0"0,0 0,0 0,0 0,0 0,0 0,-96-10,18 10,20 10,0 9,9 0,11 0,8 0,11-9,0 9,9 1,0-1,10 0,10 0,19 0,29 10,10 0,10-10,-30 0,10-9,0 0,-9 9,-11 0,-8 0,-11-9,-9 0,-1-1,1 10,-10 10,-10 10,-9-1,-10 0,0 1,-10-1,10-9,-10 10,0-11,1-8,-1-1,10-10,-10-9,10-9</inkml:trace>
  <inkml:trace contextRef="#ctx0" brushRef="#br0" timeOffset="278732.556">11492 17013,'0'0,"0"0,0 0,0 0,0 0,0 0,0 0,0 0,0 0,0 0,0 0,0 0,0 0,-19 77,9-19,10 0,-9-1,9 1,0-1,0 11,0-11,0 1,0-10,0 0,0-10,0 1,0-10,0-10</inkml:trace>
  <inkml:trace contextRef="#ctx0" brushRef="#br0" timeOffset="279129.4009">12064 16658,'0'0,"0"0,0 0,0 0,0 0,0 0,0 0,0 0,0 0,0 0,-19 86,9-9,0-19,1 19,-1 9,10-9,0-19,0 19,0 19,0 0,0 9,-10-28,10 0,0-19,0-10,0-19,0-1,0-18,0 0,0-10,0 0,-9-10</inkml:trace>
  <inkml:trace contextRef="#ctx0" brushRef="#br0" timeOffset="279331.6576">11454 17484,'0'0,"0"0,0 0,0 0,0 0,0 0,0 0,0 0,126 0,-10-19,10-20,-20 1,30 0</inkml:trace>
  <inkml:trace contextRef="#ctx0" brushRef="#br0" timeOffset="280971.3593">12888 17330,'0'0,"0"0,0 0,0 0,0 0,0 0,0 0,0 0,0 0,0 0,0 0,0 0,0 0,0 0,0 0,0 0,0 0,0 0,0 0,0 0,0 0,0 0,0 0,116-9,0-10,1-20,18 30,-38-1,10-9,-10 9,0-9,9 19,-28 0,-1-10,-9-9,-20 9,-9 1,0-1,-10 10,-19-9,-1 9,1 0,0 0,-10 0,0 0,0 0,0 0,0 0,0 0,9 0,-9 0</inkml:trace>
  <inkml:trace contextRef="#ctx0" brushRef="#br0" timeOffset="281522.1576">13595 17013,'0'0,"0"0,0 0,0 0,0 0,0 0,0 0,0 0,0 0,0 0,78 0,19 10,-10-10,0 10,-29-1,-9 1,-1-1,0-9,-9 10,-10-10,-9 10,-1-10,0 0,1 0,-11 0,1 0,-10 0,0 0,0 0,0 0,0 9,0 1,-10 19,-9 19,-10-10,0 20,-10-10,0 9,-9 11,9-20,10-10,0 1,10-1,-10 29</inkml:trace>
  <inkml:trace contextRef="#ctx0" brushRef="#br0" timeOffset="282518.0799">15678 16600,'0'0,"0"0,0 0,-77 20,29-1,-1-10,10 11,10-11,10 1,-1-1,1 1,9 0,1-1,-1 1,10-1,0 1,10 9,9 0,20 10,9 0,10-10,-9 1,-1-1,-9-19,-10 9,-9 1,-1 0,0-1,1 1,-1-1,-9 1,-1 9,1 0,0 1,0-1,-1 10,-9 9,0-9,-9 0,-11 9,-9 1,0-11,-19 20,-1-9,1-20,9 10,-10 0,11 0,-1-10,10 0,0 0,0-9,0-10,0-19</inkml:trace>
  <inkml:trace contextRef="#ctx0" brushRef="#br0" timeOffset="282947.5097">15950 16552,'0'0,"0"0,0 0,0 0,0 0,0 0,0 0,-10 77,0-19,10-10,-9 9,-1 11,0 9,1 19,9 9,0 1,0 19,0-10,9-9,-9-10,0-19,0-20,0-9,10-9,-10-20,0 0,0-19,0 10,0-10,0 0,0 0,0-10,0-9,0-48</inkml:trace>
  <inkml:trace contextRef="#ctx0" brushRef="#br0" timeOffset="283248.0263">16066 16620,'0'0,"0"0,0 0,0 0,68 48,-29-20,-10-8,-10-1,-9-10,-1 20,-9 0,-9 9,-20 1,-20 9,-9 0,0-10,-39 20,-29 0</inkml:trace>
  <inkml:trace contextRef="#ctx0" brushRef="#br0" timeOffset="313620.9041">18644 12902,'0'0,"0"0,0 0,0 0,0 0,0 0,0 0,0 0,0 0,0 0,0 0,-10 77,0-1,1-8,9-20,0-10,0 29,0-19,0 0,0 0,0 1,0-11,-10 10,10-10,0 1,0-10,0-1,0-8,0-11,0-9,0 0,0 0</inkml:trace>
  <inkml:trace contextRef="#ctx0" brushRef="#br0" timeOffset="314383.8686">19235 13075,'0'0,"0"0,0 0,0 0,0 0,0 0,0 0,0 0,0 0,0 0,0 0,0 0,0 0,0 0,0 0,0 0,0 0,-10 115,10-57,0-10,0-10,0 39,0 0,0-39,0 10,0 0,0-9,0 9,0-10,0-19,0 1,0-1,0-10,0 1,0 0</inkml:trace>
  <inkml:trace contextRef="#ctx0" brushRef="#br0" timeOffset="314917.5216">19845 13007,'0'0,"0"0,0 0,0 0,0 0,0 0,0 0,0 0,0 0,0 0,0 0,0 96,0-38,0-10,0 0,0-9,0-1,-10 29,10 20,0-39,0-10,0 1,-9-1,9 0,0-9,0 0,0-10,0 10,0-10,0 1,0-1,0-10,0 1,0 0,0-1,0 1,0 19,0-10</inkml:trace>
  <inkml:trace contextRef="#ctx0" brushRef="#br0" timeOffset="315437.2906">20407 13958,'0'0,"0"0,0 0,0 0,0 0,0 0,0 0,0 0</inkml:trace>
  <inkml:trace contextRef="#ctx0" brushRef="#br0" timeOffset="317160.1663">20242 13065,'0'0,"0"0,0 0,0 0,0 0,0 0,0 0,0 0,0 0,0 0,0 0,0 0,0 0,0 0,0 0,0 0,0 0,0 0,0 0,0 0,0 0,0 0,0 0,0 0,0 0,0 0,0 0,0 0,0 0,0 0,0 0,0 0,0 0,0 0,0 0,0 0,0 0,0 0,0 0,0 0,0 0,0 0,0 0</inkml:trace>
  <inkml:trace contextRef="#ctx0" brushRef="#br0" timeOffset="318152.5853">20436 12873,'0'0,"0"0,0 0,-9 77,-1-20,10-9,0 0,-10 10,1 0,-1-10,10-10,0 49,0-30,0 11,0-20,0-10,0-19,0 0,0-9,0 0,0-1,0 1,0-10,0 0,0 0,0 9,0 1,0 0,0-10,0 0,-10 0,0 0,10 0,0 9,0-9,0 0,0 0,0 0,0 0,0 0,0 0,0-9</inkml:trace>
  <inkml:trace contextRef="#ctx0" brushRef="#br0" timeOffset="318659.5363">21008 13718,'0'0,"0"0,0 0,0 0,0 0,0 0,0 0,0 0,0 0,0 0,0 0,0 0</inkml:trace>
  <inkml:trace contextRef="#ctx0" brushRef="#br0" timeOffset="319521.4035">20979 12911,'0'0,"0"0,0 0,0 0,0 0,0 0,0 0,0 0,0 0,0 0,0 0,-10 77,1-19,9-29,-10 9,10 20,0-29,0 9,0 39,0-20,-10-18,10 57,0-48,0 0,-10-19,10-10,0 0,0-9,0-10,0 9,0 1,0 0,0-10,0 0,0 0,0 0,0 0,0 0,0 0,0 0,0 0,0 0,0 0,0 0,0 0,0 0,0-10,0 10,0-19,10-48,-10-10,0 19</inkml:trace>
  <inkml:trace contextRef="#ctx0" brushRef="#br0" timeOffset="321549.4668">20989 14650,'0'0,"0"0,0 0,0 0,-20 67,11-28,-1-10,0-20,10 1,0-1,0 1,0-10,0 10,0-10,0 0,0 0,0 0,0 0,0-10,0 0,0-18,0 8,0-8,10-11,-10 10,0 1,0-11,0 10,0 10,0 0,0 0,0 9,0 0,0 1,0-1,0 1,0-1,0 0,0 1,0-1,0 1,0-1,0 0,0 1,0-1,0 1,0 9,0-10,0 0,-10 10,10-9,0 9,0 0,0-10,0 10,0 0,0 0,0-9,0 9,0 0,0 0,0 0,0 0,0 0,0 28,0 136,0-11,10 39</inkml:trace>
  <inkml:trace contextRef="#ctx0" brushRef="#br0" timeOffset="322705.4989">18430 15102,'0'0,"0"0,0 0,0 0,0 0,0 0,0 0,0 0,0 0,0 0,0 0,0 0,0 0,0 0,0 0,0 0,88 19,-1 0,-10-9,1-10,9 9,10 1,-19-10,9 0,19 10,1-1,38 1,-9-10,9 0,10 0,-19 9,0-9,-30 0,11 10,8-10,-28 10,0-20,0 10,-29-10,19 10,-9 0,-1 0,-9 0,-10 0,-9 0,-1-19,-9 19,-10 0,0 10,-19-10,-1 0,1 0,0 0,-10-10,0 10,0 0,0 0,0 0,0 0,0 0,0 0,0 10,0-10,0 0</inkml:trace>
  <inkml:trace contextRef="#ctx0" brushRef="#br0" timeOffset="325120.9486">20863 15649,'0'0,"0"0,0 0,0 0,-97 19,39-9,-10 0</inkml:trace>
  <inkml:trace contextRef="#ctx1" brushRef="#br0" timeOffset="294313.9606">21114 15346,'-18'0,"0"0,18 17,-17 1,-1 0,1-1,-1 36,-17-17,17-19,18 1,0-1,0 1,0 0,0-1,0 19,0-1,0-17,0-1,18 1,-18 0,17-18,-17 17,0 1,18-18,0 17,-1-17,1 18,-1-18,36 0,-17 0,-19 0,1 18,0-18,-1 0,1 0,-1-36,1 1,0-18,-18 0,0 36,0-19,0 1,0 17,0-34,0 34,-18 0,18 1,0-19,-35 36,17-17,1-1,-19 0,19 18,17-17,-18 17,0 0,18-18,-17 18</inkml:trace>
  <inkml:trace contextRef="#ctx1" brushRef="#br0" timeOffset="295898.9214">20514 12012,'0'18,"0"17,0 18,0-35,0 17,0 0,0-17,0-1,0 1,0 0,0-283</inkml:trace>
  <inkml:trace contextRef="#ctx1" brushRef="#br0" timeOffset="298509.1676">20832 15522,'-36'0,"19"0,-1 0,0 0,1 0,-1 0,0 0,18 18,0-1,-17 1,17 17,0 18,0-35,0 35,0 0,0-36,0 36,17 0,-17-17,18-19,0 18,-1-17,1 0,-18-1,18 1,-1-18,1 18,0-18,-1 0,1 0,-1 0,19 0,-19 0,-17-18,18-35,-18 0,18 53,-18-35,0 17,0-17,0 17,0 1,0-1,0 0,0-34,-36 34,19 18,-1-18,18 1,-18-1,1 0,-1 1,1 17,-1 0</inkml:trace>
  <inkml:trace contextRef="#ctx1" brushRef="#br0" timeOffset="299763.3598">19826 12435,'0'36,"0"17,0 17,0-35,0-17,0 0</inkml:trace>
  <inkml:trace contextRef="#ctx0" brushRef="#br0" timeOffset="337963.0476">19865 16130,'0'0,"0"0,0 0,0 0,0 0,0 0,29-77,-20 38,1 10,0 1,-10 8,0 1,0 0,0 9,0-9,0 10,0-1,0-9,0 9,-10 1,0 9,1-10</inkml:trace>
  <inkml:trace contextRef="#ctx1" brushRef="#br0" timeOffset="306794.0013">20073 15575,'0'18,"-18"-18,18 17,0 1,-17-18,17 18,0-1,0 1,-18-18,18 18,-18-1,18 1,0 0,0-1,0 1,0-1,0 19,0-19,18-17,0 18,-1 0,1-18,0 0,17 17,-17-17,-1 0,1 0,0 0,17 0,-18 0,1 0,0 0,-1 0,1 0,0 0,-18-17,0-1,0 0,0 1,0-1,0 0,-36 1,1-1,0 18,17 0,1-17,-19-1,19 18,-1-18,0 18,1 0,17-17,-18 17,0 0</inkml:trace>
  <inkml:trace contextRef="#ctx1" brushRef="#br0" timeOffset="308664.3796">19191 12629,'0'18,"0"0,0-1,0-70</inkml:trace>
  <inkml:trace contextRef="#ctx1" brushRef="#br0" timeOffset="311017.8775">19403 15487,'-18'0,"0"18,1 17,-18 0,17 0,-17 1,17 17,0-36,18 1,-17-18,17 18,0-1,0 1,0 17,0-17,0-1,0 1,17-18,-17 18,18-1,0-17,-1 0,1 18,0-18,17 0,-18 0,19 0,-19 0,1 0,0 0,-1 0,-17-35,0 17,18 0,-18-17,0 17,0 1,0-1,0 1,0-36,-18 53,1-36,17 1,-53 17,35 1,-17-19,17 19,1-18,-19-1,1 1,17 0</inkml:trace>
  <inkml:trace contextRef="#ctx1" brushRef="#br0" timeOffset="312898.1756">18591 12453,'0'18,"0"17,0-17,0-1,0 1,0 0</inkml:trace>
  <inkml:trace contextRef="#ctx1" brushRef="#br0" timeOffset="315561.8293">18909 15575,'-18'0,"1"0,-1 0,0 0,1 0,17 18,-18-18,0 0,18 17,0 19,-17-36,-1 17,18 1,-18-18,18 18,0-1,0 1,0 0,0-1,0 1,36-1,-19-17,1 18,17-18,-17 0,0 0,-1 0,1 0,0 0,-1 0,-17-18,0 1,0-1,0 1,0-1,0 0,-17 18,-1-17</inkml:trace>
  <inkml:trace contextRef="#ctx1" brushRef="#br0" timeOffset="316902.9025">17974 14711,'0'35,"0"-17,0-1,0 1,0 0,0-1,0 1,0-159</inkml:trace>
  <inkml:trace contextRef="#ctx1" brushRef="#br0" timeOffset="319262.9086">18644 15981,'18'0,"0"0</inkml:trace>
  <inkml:trace contextRef="#ctx1" brushRef="#br0" timeOffset="321708.1163">19879 15681,'-18'0,"1"0,-1 0,0 0,1 0,17 18,-18-18,18 17,0 19,-17 16,17-16,0-1,-18 0,0-17,18 17,0-17,0-1,0 1,0 0,0-1,0 1,0 0,18-18,0 0,-1 0,1 0,-1 0,1 0,0 0,-1 0,1 0,0 0,-1 0,1 0,0-18,-18 0,0 1,0-1,0 0,0-17,0 18,0-36,0 35,0-17,0 17,-18-17,0 35,18-35,-17 17,-1 18,18-18,0 1,-18 17</inkml:trace>
  <inkml:trace contextRef="#ctx1" brushRef="#br0" timeOffset="327366.2718">18662 16157,'18'0,"-1"0,1 0,17 0,18 0,-35 0,35 0,0 0,-18 0,18 0,0 0,-36 0,36 0,-35 0,35 0,-18 0,0 0,1 0,-36 18,17-18,1 0,-1 0,1 0,0 0,17 0,18 0,-18 0,-17 0,17 0,0 0,-17 0,17 0,1 0,-1 0,0-18,-17 18,17 0,-17-17,-1 17,19 0,17 0,-36 0,36-18,0 18,-53-18,35 18,-17 0,17 0,1-17,-19 17,18 0,18-18,-35 18,17-18,-17 18,0 0,-1-17,1 17,-1 0,1 0,0 0,17 0,0-18,-17 18,17 0,-17 0,-1 0,1 0,0 0,-1 0,19 0,-19 0,1 0,17 0,-17 0,0 0,-1 0,18 0,-17 0,17 0,-17 0,-18-18,18 18,-1 0,1 0,0 0,-1 0,1 0,-1 0,-17 18,0 0,0-1,0 1,0 0,0-1,0-34</inkml:trace>
  <inkml:trace contextRef="#ctx0" brushRef="#br0" timeOffset="517263.0476">14574 3564,'0'0,"0"0,0 0,0 0,0 0,0 0,0 0,0 0,0 0,0 0,0 0,0 0,97 19,-20-9,20 19,0-10,0-9,-10 9,10 0,39 19,9-9,-29-10,30 10,-30 0,0 0,1 9,-11 10,-9 0,0 0,0 10,-10-10,-29-9,-9-1,9 10,-10-10,-9-9,-20 0,1 0,-1-10,0 0,-9 0,0-9,0 0,-1-1,-9-9,0 10,0-10,0 0,0 0,20-10</inkml:trace>
  <inkml:trace contextRef="#ctx0" brushRef="#br0" timeOffset="517890.9723">16686 3718,'0'0,"0"0,0 0,0 0,0 0,0 0,0 0,0 0,39 86,0-19,0-9,-1-10,1 0,0-9,0-1,-1 0,11 1,-10-10,-1 0,1-10,-10 0,0 0,-9 0,9 10,-10-10,0 1,1-1,-11-10,1 1,-10 9,0 0,0-9,-10 9,-19 1,-58 18,-10 0,-19-9,-10 10,-19-11,57 1,-8-10,28 1,-10 9,10-10,10 0,0 0,10 0,19-9,0 0,19-10</inkml:trace>
  <inkml:trace contextRef="#ctx0" brushRef="#br0" timeOffset="522145.6412">16754 5264,'0'0,"0"0,0 0,0 0,0 0,0 0,0 0,0 0,0 0,0 0,0 0,0 0,0 0,0 0,-29 87,10-39,-10 0,9 0,1 0,-1-19,1 0,9 9,1 1,-1-1,10 0,0-9,0 0,0 0,0-10,0 0,0 0,0-9,0-10,0 0</inkml:trace>
  <inkml:trace contextRef="#ctx0" brushRef="#br0" timeOffset="522373.5921">16628 5120,'0'0,"0"0,0 0,0 0,0 0,0 0</inkml:trace>
  <inkml:trace contextRef="#ctx0" brushRef="#br0" timeOffset="525031.1969">17045 5303,'0'0,"0"0,0 0,0 0,0 0,0 0,0 0,0 0,0 0,0 0,0 0,0 0,0 0,0 0,0 0,-10 96,0-19,10-20,0 1,0 0,0-1,0-18,0-10,0-10,0 0,0 0,0-9,0-1,0 1,0 0,0-10,-9 0,-1 0,0-10,1 0,-1-18,0-20,10 0,0-10,0 10,0-19,10 19,-10 0,10 0,-1 0,1 19,0-10,-1 20,20-10,10 10,0 0,0 9,-1 10,1 10,-10 9,0 0,0 10,1 0,-11 9,0 20,-9-10,0 0,-10 0,0 0,0 0,0-9,0-1,0-19,0 0,0 1,0-11,0 1,0-1,0-9,0 0,0 0,0 0,0 0,0 10</inkml:trace>
  <inkml:trace contextRef="#ctx0" brushRef="#br0" timeOffset="525994.7102">17859 5168,'0'0,"0"0,0 0,0 0,0 0,0 0,0 0,-68 77,19-29,11 0,9 0,9-9,1-1,-1 1,11-11,9 1,0-19,0-1,9 1,1 0,10-1,18 1,1 0,0-10,-10 0,0-10,-10-9,1-1,-1-8,0-1,1-10,-1 1,-9 0,0 9,-1 0,-9 0,0 10,0 9,0 1,0-1,0 0,0 1,0 9,0 0,20 19,9 19,0 11,-10-11,1 10,-11 0,1 0,0-10,-1-9,-9-9,0-11,0 1,0-1,0 1,0-10,0 0,0 0,0-10,0 1,0-20,10-19,0 0,9 0,10 0,10 9,0 1,9-1,1 11</inkml:trace>
  <inkml:trace contextRef="#ctx0" brushRef="#br0" timeOffset="528384.5673">18799 5409,'0'0,"0"0,0 0,0 0,0 0,0 0,0 0,0 0,0 0,0 0,0 0,0 0,0 0,0 0,48-77,-29 29,-9 19,-20 10,1-1,-30 1,0 10,-9 18,-1 10,11 10,-1 10,0-1,0 10,20 10,9-10,10-10,0 1,10-1,0-19,9 1,20-1,0-10,-1-9,1 0,0-19,0 0,-10 0,-10-10,0 0,10-9,1-10,-11 0,0 9,-9 10,0 10,-1 0,-9 0,0 9,0 0,0 1,0-1,0 10,0 0,10 10,0-1,9 30,1 9,-11 0,1-10,0 1,-1-1,-9-19,0-9,0 0,0-1,0 1,0-10,0 0,0 0,0-10,0 1,0-20,0 0,0-19,10 10,0-10,-10 28,0 1,9 0,1 9,9 1,11 9,8 19,1 10,-10 0,10 9,-10 0,-10 1,1-1,-11-19,1-9,-10 0,0-1,0-9,0 0,0 0,0-9,0-1,0-9,19-20,11-9,-11 10,0 9,-9 10,0 0,9-1,0 11,1 9,9 9,-10 1,1 9,-1-9,0 9,-9-9,0 9,-1 0,1-9,0-1,-10 1,0-10,0 0,0 10,0-10,0 0,0 0,0 0,0 0,10 0,-10 0,9-10,-9 0,0 1,0-1,0 1,0-11,0 1,0 0,0 9,0 1,0-1,0 10,0 0,0 10,0-1,0 11,0 18,0 0,0-18,0-1,10 0,0-9,9 9,20-19,-1 0,1-10,0-9,0-19,0-1,-10 10,-10 1,-9 8,-1 1,-9 0,0 0,0 9,0 0,0 1,0-1,0 10,0 0,0 0,-9 29,-1 9,10 11,0-11,10 0,-1-9,11 0,-11-10,1-9,10-10,-1 0,10-10,-10 1,1-11,-1-18,-9-29,9-58,1 0,-20 19,-10 1,0 37,0 11,1 9,-1 28,0 1,10 0,0 9,0 1,-9-1,9 1,0 9,0 0,0 9,0 1,19 47,0 20,1 10,9-1,-10-9,-9 19,9 0,-9-38,0-10,-10 10,0-10,0-20,0-18,0 0,0-1,0-9,0 0,0 0,0-9,0-1,9-28,30-49,-10 1,10-1,-10 20,0 9,0 1,-19 37,9-8,1 8,-1 1,0 10,11-1,-1 10,0 10,0 9,19 10,-9-1,9 11,-9-10,-19-20,-1 11,-9-11,-1 1,1-10,-10 0,0 0,10 0,-10 0,0-10,0 1,0-20,0 9</inkml:trace>
  <inkml:trace contextRef="#ctx0" brushRef="#br0" timeOffset="530385.9183">20930 4861,'0'0,"0"0,0 0,0 0,0 0,0 0,0 0,0 0,0 0,0 0,0 0,0 0,0 77,0-20,0-18,0-1,0 1,0-1,-9-9,9-10,0-9,0 9,0-9</inkml:trace>
  <inkml:trace contextRef="#ctx0" brushRef="#br0" timeOffset="530533.0989">20620 4755,'0'0,"0"0,0 0</inkml:trace>
  <inkml:trace contextRef="#ctx0" brushRef="#br0" timeOffset="531931.0719">21386 4909,'0'0,"0"0,0 0,0 0,0 0,0 0,0 0,0 0,0 0,0 0,0 0,0 0,0 0,0 0,0 0,10 67,-1-19,1-19,0 0,-1-10,1 0,0-9,19 9,10-19,9 0,-9-9,9-20,-9 10,-10-10,0 0,-9 0,-11-9,1 9,-10-10,0 1,-10 9,1 0,-11 10,1 10,-10-1,-10 10,-19 10,9 18,1 1,-1 10,11 9,-1 38,10-28,19 19,10-39,10-19,0 0,9 1,29 8,-9-18,10 0,18-20,-8-9,-11 0,0-20,-9 1,0-1,0-9,-10 0,-10 10,1-20,-11 20,1 9,-10 10,0 9,0 1,0 9,0-10,0 10,0 10,0 9,-10 19,10 49,0-1,0 10,10 29,-10 19,0-38,-39 413,29-462</inkml:trace>
  <inkml:trace contextRef="#ctx0" brushRef="#br0" timeOffset="533099.1094">16328 7474,'0'0,"0"0,0 0,0 0,0 0,0 0,58-106,19-9,11 0,28-29,-10 9,11-9,-40 38,10 10,-9 10,-20 9,-19 19,-20 30,-9-1,0 10,-10 9,-10 0,-39 10,-18 20,-1 18,-19 20,9-1,20-9,10 0,9 0,19 10,11 0,18-1,20 1,1-10,8-10,20 10,10 0,-10-19,-9-10,-10 1,-20-11,-9 1,-1-1,1 1,-20 19,-9 9,-10 1,-10-1,-9 10,-10 0,-1 0,21-9,9-20,0-9,9-1,1-9,9 0</inkml:trace>
  <inkml:trace contextRef="#ctx0" brushRef="#br0" timeOffset="533618.4276">17481 6148,'0'0,"0"0,0 0,0 0,0 0,0 0,0 0,0 0,0 0,-10 87,10-30,-10 39,10-38,0 9,0-9,0 0,0 18,0-8,0-11,10 20,0 0,-10-29,0-10,0 1,10-1,-1 1,-9-10,10-10,-10-10,10 11,-1-11,1-9,9 10,10-1,10-9,0-9,0-1,-10-9,0-10,0 0,0-9,0-10,0-10,-10 1,-19-11,-29-37,0 47</inkml:trace>
  <inkml:trace contextRef="#ctx0" brushRef="#br0" timeOffset="535238.6806">17403 6705,'0'0,"0"0,0 0,0 0,0 0,0 0,0 0,0 0,0 0,97-28,10-1,-20 0,0 0,20 0,-39 10,-20 0,-9 0,0 9,-20 0,0 1,1-1,-11 10,1 0,-10 0,0 0,0 0,0 0,0 0,0 0,0 0,0 0,-10 0,1 10,-30 28,0-9,-9 19,-1 10,-9 19,19 0,-9-1,29-18,9 0,10-20,0-9,0-10,10 0,9 1,20-1,9-19,1-10,9-9,-10 0,-9-10,0-10,0 1,-1-10,-9-10,0 10,-9-19,-11 9,1 10,0 20,-10-1,0 10,0-1,0 11,0-1,0 1,0-1,0 10,0 0,0 10,0 38,0 9,0-9,0 29,0-10,10-19,-1-9,11-1,9 1,29-11,0-8,0-20,10-10,9-9,-28-10,-1-9,-9 9,-10 0,-9-9,-1-1,-9 10,-1 0,1-9,-10 19,0 0,0-1,0 11,-10-1,1 1,-1 9,0 0,1 0,-1 28,0 20,0-9,20 9,0 0,9-10,1-9,38 0,0-10,10-19,29 0,-20-38,-19-1,-9 1,-10-10,9-19,0-29,-9-10,-10 0,-19 10,0 29,-1 0,-9 19,0 28,-9-8,-1 18,0 0,10 1,0-1,0 1,-9 9,-1 0,0 9,0 20,1 19,9 19,-10 29,10 20,0-20,0 0,0-10,0-9,0-19,10 19,-10-39,9 20,-9-39,0-10,0 1,0-10,0 0,0-10,0 1,10-20,10-29,-1-9,20-19,-1 18,-18 20,-1 10,-9 9,0 10,-10 0,0 9,0-9,0 9,0 1,0-1,0 0,0 1,-10 9,0 0,1 0,-11 9,1 11,-1-1,-9 29,10 0,19 19,10-9,9 9,0-19,20 0,10 0,9-9,19-1,1-9,9 9,-29-18,-19-11,-10 1,10 9,-10-9,-20-10,1 9,0-18</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25.0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20726 14781,'0'18,"0"0,0-1,0 1,17 0,-17-1,18 1,0-1,-1 1,-17 35,18-35,0 17,-1 0,1-17,-18 0,17-1,-17 1,18-1,-18 1,18-18,-54-35,-16-18,87 88,35 36</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27.5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20779 14817,'17'0,"1"0,0 0,-1 0,1 0,-1 0,1 0,0 0,-1 0,1 0,0 0,-1 0,1 0,0-18,-1 18,1 0,17 0,-17 0,-1 0,1 0,0 0,-1 0,1 0,0 0,-1 0,1 0,-1 0,1 0,0 0,-1 0,1 0,0 0,-1 0,1 0,0 0,-1 0,19 0,-19 0,1 0,-1 0,1 0,0 0,-1 0,1 0,0 0,-1 0,1 0,17 0,-17 0,17 0,-17 0,17 0,-17 0,-1 0,19 0,-19 0,1 0</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31.6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20761 15117,'18'17,"-1"-17,-17 18,18-18,0 0,-1 0,18 0,18 0,-35 0,35 0,-18 0,0 0,1 0,-19 0,36 0,-17 0,-1 0,0 0,0 0,-17 0,17 0,-17 0,0 0,-1 0,1 0,0 0,-1 0,18 0,-17 0,35 0,-18 0,-17 0,17 0,0 0,-17 0,17 0,-17 0,0 0,17 0,0 0,-17 0,-1 0,-17-18,18 18,35 0,-18 0,54 0,-19 0,71 0,-106 0,18 0,0 0,-35 0,35 0,0 0,-18 0,36 0,-18 0,-1 0,1 0,-17 0,-1 0,0 0,0 0,-17 0,17 0,-17 0,0 0,-1 0,1 0,0 0,-1 0,1 0,-1 0,1 0,0 0,-1 0,19 0,-19 0,19 0,-19 0,19 0,-19-17,1 17,17 0,-35-18,35 18,-17 0,17-18,-17 18,0 0,-1 0,1 0,-1 0,1 0,0 0,-1-17,1 17,0 0,-1 0,1-18,0 18,-1 0,1 0,-1 0,1 0,35 0,-35 0,17 0,36 0,-54 0,36 0,-35 0,17 0,0 0,-17 0,17 0,-17 0,17 0,0 0,-17 0,17 0,-17 0,0 0,17 0,-18 0,1 0,0 0,17-18,0 18,1 0,-1 0,-17 0,-1 0,1 0,-1 0,1 0,0 0,17 0,-17 0,-1 0,1 0,0 0,-1 0,1 0,17 0,-17 0,-1 0,1 0,0 0,17 0,-17 0,-1 0,-17-17,35 17,-17 0,-18-18,35 18,-17 0,0 0,-1-18,1 18,17 0,-17 0,0 0,-1 0,1 0,-1 0,19 0,-19 0</inkml:trace>
</inkml:ink>
</file>

<file path=ppt/ink/ink5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38.9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23495 14711,'18'0,"-1"0,1 0,17-18,-17 18,17-17,0 17,1 0,-1 0,0 0,-17-18,17 18,-17 0,-1-18,19 18,-1-17,-17 17,17 0,-17 0,17 0,18 0,-36 0,19 0,17 0,-18 0,0-18,-17 18,17 0,0 0,1 0,-1-18,-18 18,1 0,0 0,-1 0,1 0,0 0,-1 0,1 0,0 0,17 0,0 0,-17 0,17 0,-17 0,-1 0,1 0,0 0,-1 0,1 0,0 0,17 18,-18-18,1 0,0 0,-1 18,1-18,0 0,-1 0,1 0,0 0,17 0,-18 0,19 0,-19 0,1 0,0 0,-1 0,1 0,0 17,-1-17,19 18,-19-18,1 0,-1 0,1 0,0 0,-18 18,0-1,0 1,17-1,-17 1,0 0,0-1,0 1,0 0,0-1,0 1,0 0,0-1,0 1,0-1,0 1,0 0,0-1,0 1,0 17,0-17,0 0,0-1,18-17,-18 18,18-18,-18 18,0-1,0 1,-18-1,0-17,1 0,-1 0,0 0,18 18,-17-18,-1 0,1 0,-19 18,1-18,17 0,1 17,-1-17,-17 0,17 0,0 0,1 0,-1 0,1 0,-19 0,19 0,-1 0,0 0,1 0,-1 0,0 0,1 0,-1 0,1 0,-1 0,0 0,-17 0,0 0,17 0,0 0,1 0,-18 0,17 0,0 0,-17 0,17 0,-17 18,0-18,17 18,0-18,1 0,-1 17,-17-17,17 0,-17 0,17 18,1-18,-1 18,0-18,1 0,-1 0,1 0,-1 0,-17 0,17 0,0 0,1 0,-1 0,0 0,1 0,-18 0,17 0,0 0,-17 0,17 17,1-17,-1 0,18 18,0-1,-35-17,35 18,-36-18,19 0,-18 0,-1 18,19-18,-19 0,1 17,17-17,1 0,-18 18,17-18,0 0,-17 0,17 0,-17 0,35 18,-35-18,0 0,-1 0,1 0,17 0,1 0,-19 0,19 0,-1 0,0 0,1 0,-1 0,1 0,-19 0,1 0,17 0,1 0,-1 0,0 0,1 0,-1 0,1 0,-1 0,0 0,-35 0,0 17,-17-17,35 18,-18-18,0 18,0-18,-18 0,-17 17,18 1,17-18,0 0,17 0,-87 17,70-17,-18 0,19 0,-1 0,17 0,19 0,-1 0,0 0,1 0,-1 0,1 0,-1 0,-17 0,-1 0,1 0,0 0,0 0,-18 0,17 0,1 0,17 0,1 0,-19 0,19 0,-1 0,-17 0,0 0,17 0,0 0,1 0,-1 0,0 0,1 0,-1 0,1 0,-19-17,19 17,17-18,-18 18,0-17,1 17,-19 0,19 0,-1-18,1 18,-1-18,0 18,18-17,-17 17,17-18,0 0,35 18,18-17,53-19,88 19,-71 17,-35-18,36 18,35 0,-107 0,1 0,71 35,17-17,-106 0,1-1,16 1,-34-18,35 18,-18-18,-17 17,17 1,18 0</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0:57.2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21149 16651,'18'0,"-18"18,17-18,19 0,-19 17,18-17,18 0,-17 18,-1-18,18 18,0-18,0 17,0-17,17 18,-35-18,36 18,-18-18,17 0,-17 0,0 17,0-17,18 0,-18 18,17-1,1 1,-1-18,1 0,-18 18,17-18,-17 0,-17 0,-1 17,0-17,-17 0,17 0,0 0,-17 18,35-18,0 0,-36 0,19 0,17 18,-36-18,36 0,0 0,-18 0,18 0,-17 0,-19 0,19 0,-19 0,1 0,-1 0,1 0,0 0,-36 0,-17 0,-18 0,-35 0,-18 17,18-17,-18 0,-18 0,1 0,-1 0,36 0,0 0,17 0,-34 0,-19 0,-35 36,18-36,0 0,71 0,-1 0,18 0,0 0,0 0,0-18,18 18,-18-18,18 1,17 17,1 0,-19 0,1 0,-18 0,36-18,-19 0,1 1,17 17,-17 0,17-18,1 18,17-18,-18 18,18-17,0-1,0 1,0-1,18 0,-18 1,17 17,1 0,0-18,-1 18,19-18,-19 18,1-17,0 17,-1 0,1 0,-1 0,1 0,0 0,-1 0,1 0,17 0,-17 0,0 0,-1 0,1 0,-18-18,17 18,1-18,-18 1,0-1,-35 1,17-1,1 18,17-18,-18 18,18-17,-18 17,1 0,-1 0,-35 17,18 1,17 0,1-18,-1 0,0 0,1 0,-1 0,36 0,-1 0,19 0,16 0,-16 0,-19 0,19 0,-19 0,1 17,0-17,-1 0,1 0,17 0,0 0,71 0,-70 0,16 0,-16 0,-1 0,-17 0,17 0,-17 0,-1 0,1 0,-1 0,1 0,53 0,-36 0,18 0,17 0,-34 0,17 0,-18 0,-17 0,17 0,-18 0,1 0,0 0,-1 0,19-17,17-1,52 0,1-17,18-36,52 1,36 17,158 0,-211 18,-71 35,-17-18,70 18,-88-18,17 18,18-17,-35-1,-17 18,17 0,-36 0,1 0,-1 0,-17-17,-17 17,-36 0,35 0,-158 17,88 18,-36 18,71-35,0-18,0 18,18-1,-18 1,0-18,-35 18,18-1,17-17,17 0,-17 0,1 0,16 0,-17 0,-17 0,35 0,-36 0,36 0,-18 18,35-18,-17 0,17 0,-17 0,0 0,17 0,0 0,1 0,-1 0,0 0,18 18,-17-18,-1 0,1 0,-1 0,0 0,-35 0,18 0,17 0,-17 0,18 0,-19 0,1 0,17 0,1 0,-1 0,0 0,1 0,-1 0,1 0,-1 0,0 0,-35 0,18 0,-18 0,-53 0,89 0,-36 0,-18 0,36 0,-18 0,18 0,17 0,-35 0,36 0,-1 0,-17 17,17-17,-17 0,-1 18,1-18,17 0,1 0,-1 0,1 0,-1 17,0-17,1 0,34 0,19 0,87-52,1-19,70 0,105-17,-105 71,-17-19,-54 36,-17 0,35 36,-17-1,-54 0,1-17,-1 17,-17-17,-17-1,-19 1,18 0,-17-18,0 0,-18 17,17-17,-17 18,18-18,0 0,-1 0,1 0,0 0,-1 0,1 0,0 0,-1 0,1 0,-1 0,1 0,17 0,-17 0,0 0,-1 0,1 0,0 0,-1 0,-52 0,0 0,-54 0,-16 0,52 18,-18-18,18 0,36 0,-1 0,0 0,-17 0,-36 17,1 1,-1-1,36 1,-18 0,18-1,17 1,-17-18,17 0,18 18,36-18,-1 0,-17 0,17 0,18 0,-18 0,36 0,-1 0,18-36,-17 36,35-35,-71 35,36-18,-19 18,-34 0,0 0,17 0,-17 0,-1 0,-34 0,-1 0,-35 0,18 0,-36 0,1 0,17 0,17 0,-16 18,16-18,19 0,-54 18,53-18,1 0,-1 0,1-18,-19 0,19-17,-19 0,19 0,-1 35,18-18,-18 18,18-18,0 1,-17 17,-1-18,18 0,0 1,-17 17,17-18,0 0,0 1,0-1,35 1,0 17,-17 0,17-18,-17 18,-1 0,19 0,-19 0,1 0,17-18,-17 18,-1 0,1 0,0 0,-1 0,1 0,17 0,0 0,-17 0,0 0,-1 0,1 0,17 0,1 0,-19 0,1 0,0 0,-1 0,18 0,-17 0,17 0,-17 0,0 0,-1 0,19 0,-19 0,1 0,-1 0,1 0,0 0,-1 0,1 0,0 0,-1 0,1 18,35-18,-36 0,1 0,0 0,-1 0,1 0,0 0,-18 18,0-1,0 1,0-1,0 1,0 17,0-17,0 17,-18 1,18-19,0 1,0 0,0-1,0 1,-18-1,18 1,0 0,0-1,0 1,0 0,0-1,0 1,-17 17,17-17,0-1,0 1,0 0,-18-18,18 17,-18-17,-52 36,35-19,-89 19,89-19,0-17,-1 18,1-1,0-17,0 18,-1 0,-17-18,0 17,36-17,-19 0,1 0,18 0,-19 18,1-18,0 0,17 0,0 0,18 18,0-1,-17-17,-1 18,-17-18,-36 0,18 0,36 0,-18 0,17 0,0 0,1 0,-1 0,0 0,1 0,-1 0,0 0,1 0,-1 0,0 0,1 0,-18 0,17 0,0 0,1 0,-1 0,-17 0,-1 0,19 0,-1 0,1 0,34 0,1 0,17 18,18-1,0 1,-18 0,18-18,-18 17,1 1,-1-18,18 0,-35 17,17 1,0-18,-17 18,-1-18,1 0,0 17,-1-17,19 0,-36 18,35-18,0 0,-17 0,-1 0,1 0,0 0,-1 0,1 18,0-18,-1 0,18 17,-17-17,0 0,-1 0,1 0,0 0,17 0,-17 0,-1 18,1-18,0 0,-1 0,1 0,-1 0,1 0,0 0,-1 0,1 0,0 0,-1 0,1 0,0 0,-1 0,1 0,-1 0,1 0,0 0,-1-18,-17 1,0-1,0 0,0 1,0-1,0 0,-17 1,-19-1,19 18,-1 0,1 0,-19 0,1-17,17 17,-17 0,17 0,-17 0,0 0,0 0,17 0,0 0,1 0,17-18,0 0,0 1,35-1,0 0,-17 1,35-1,-18-17,-17 17,-1 18,1 0,0-18,-18 1,17 17,1 0,-18-18,0 1,18-1,-1-17,1-1,-18 19,17-19,-17 19,0-1,18 1,0 17,-18-18,0 0,0 1,17 17,19-18,-19 0,1 1,17 17,-35-18,18 18,-1-18,1 18,-18-17,18 17,-1-18,1 1,35-1,-53 0,35 1,-17 17,17 0,-17 0,-1 0,1 0,-18-18,18 18,-1-18,-17 1,18 17,0 0,-1 0,-17-18,0 0,18 18,0-17,-1 17,1 0,-1 0,1 0,-18 17,0 1,0 0,0-1,0 1,0 0,0-1,0 1,0 0,0-1,0 18,0-17,0 0,0-1,0 1,0 0,0-1,0 1,0 0,0-1,0 1,0-1,0 1,0 0,0-1,0 1,0 0,0-1,-18 19,18-19,0 18,0-17,0 0,-17 17,17-17,0-1,0 1,0 0,-18-1,18 19,-17-1,17 0,0-17,-18-1,18 1,0 0,-18-18,1 0,-1 0,0 0,-17 17,0-17,0 0,17 18,0-18,-17 0,17 0,1 18,-1-18,0 0,-17 0,17 17,-17-17,18 0,-1 18,0-18,1 0,-1 0,0 17,1-17,-1 0,0 0,1 0,-1 0,1 0,34 0,1-17,-1-1,1 18,0-35,17 0,0 17,1 18,-19-35,1 17,17 0,-17 1,-1-1,1 1,0 17,-1-18,19 0,-36-17,35 17,-17 18,-1 0,-17-17,18-1,-1 18,1-18,-18 1,18-1,-18 0,0 1,17-18,-17-1,0 19,0-1,0 0,0 1,0-1,0 0,18 18,-18-17,0-1,0 1,0-1,0 0,-18 18,1 0,-1 0,0 0,1 0,-1 0,1 18,17 0,-18-1,0 1,1-18,17 17,0 1,0 0</inkml:trace>
</inkml:ink>
</file>

<file path=ppt/ink/ink5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1:06.1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26899 16651,'18'18,"-18"-1,18-17,17 18,-35 0,53-1,17 1,-34 0,17-1,-18-17,0 18,-17-18,-1 0,1 0,-18 17,18-17,17 0,0 0,18 0,-18 0,1 0,17 0,-36 0,36 0,-18 0,1 0,17 0,0 0,-1-17,-16 17,17 0,-36 0,1 0,0 0,-1-18,1 18,-1 0,-17-53,0 18,0-18,36 53,34 0,-34 0,34 0,18 0,-17 0,35 0,-53-18,0 18,-1 0,1 0,-35 0,0 0,17 0,-17 0,17 0,0 0,-17 18,-1-18,1 0,0 0,-1 0,1 0,0 0,-1 0,1 0,0 0,-1 0,-17 18,18-18,-1 0,1 0,-18 17,18-17,-1 18,1 0,0-1,-18 1,0 0,0-1,0-52,-36 0,19-1,-19 1,1 0,35 0,-17-18,-1 17,0 19,-17-36,35 18,0 17,0 0,-18 18,1 0,-1 0,0 0,1 0,-1 0,0 0,1 0,-18 18,-1-18,1 18,17-1,-17-17,17 35,-17-35,18 0,-19 18,1-18,17 0,-17 18,0-18,17 0,-17 17,17-17,1 0,-1 18,0-18,1 0,-1 0,0 0,1 0,-19 0,1 0,18 0,-1 0,-17 0,-18 18,35-18,0 17,1-17,-1 0,1 0,-19 0,1 0,17 0,1 0,-1 0,0 0,1 0,-1 0,1 0,-1 0,0 0,1 0,-1 0,0 0,1 0,-1 0,0 0,1 0,-19 0,19 0,-18 0,17 0,0 0,1 0,-1 0,0 0,1 0,-1 0,0 0,1 0,-18 0,17 0,0 0,1 0,-1 0,0 0,-17 0,17 0,1 0,-1 0,1 0,-1-17,0 17,1 0,-1 0,0 17,-17 1,0 0,-1-1,19-17,-1 0,-17 18,17-18,1 0,-1 17,0-17,1 0,17 18,0 0,0-1,0 1,0 17,0-17,0 17,0 0,0-17,17 35,-17-35,0 17,18-17,0 17,-1-17,-17-1,18 1,-18-1,18-17,-18 18,17-18,-17 18,18-18,-1 0,1 0,0 0,-1 0,1 17,0-17,17 0,-17 0,-1 0,19 0,-19 0,36 0,-18 0,1 0,-1 0,-17 0,-1 0,18 0,-17 0,0 0,-1 0,19 0,-19 0,1 0,17 0,-17 0,17 0,-17 0,-1 0,1 0,0 0,-1 0,1 0,0 0,-1 0,19 0,-19 18,1-18,-1 0,1 0,0 0,-1 0,19 0,-19 0,1 0,0 0,17 0,0 0,-17 0,-1 0,19 0,-19 0,1 0,0 0,-1 0,1 0,-1 0,1 0,0 0,-1 0,1 0,0 0,-1 0,1 0,0 0,-18-18,35 18,-17 0,-1 0,1 0,-1 0,1 0,0 0,-1 0,1-17,0 17,-1 0,1 0,-18-18,18 18,-1 0,1 0,-1 0,1-18,-18 1,35-1,-17 18,0 0,17-17,0-1,0 0,1 1,-1 17,-35-18,18 18,-1 0,1 0,0 0,-1 0,-17-18,18 18,17-17,0-1,-17 18,0 0,-18-18,17 18,1 0,0 0,-1 0,-17-17,18 17,0 0,-1 0,-52 0,17 0,-35 0,0 0,18 0,-18 0,0 0,18 0,17 0,-35 0,18 0,18 0,-19 0,-17 0,18 0,17 0,-34 0,-1 0,35 0,-70 0,70 0,1 0,-1 0,0 0,1 0,-1 0,0 0,1 0,-1 0,0 0,1 0,-1 0,0 0,1 0,-18 0,-1 0,19 0,-1 0,212 0</inkml:trace>
</inkml:ink>
</file>

<file path=ppt/ink/ink5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2:19.7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19808 17233,'-17'0,"-18"0,17 0,0 0,36 0,35 0,-36-17,19 17,-19-18,1 18,0 0,-1 0,1 0,0 0,-1 18,18-18,-17 17,0-17,-1 0,19 0,-19 0,19 0,-19 0,1 0,0 0,-1 0,1 0,-18 18,35-18,-17 0,-1 0,1 0,0 0,17 0,-35 17,35-17,-17 0,17 0,0 0,-17 0,0 0,-1 0,1 0,17 18,0-18,-17 0,0 0,-1 0,1 0,0 0,-1 0,1 0,0 0,-1 0,1 0,0 0,-1 0,1 0,-1 0,1 0,0 0,-1 0,1 0,0 0,-1 0,1 0,0 0</inkml:trace>
</inkml:ink>
</file>

<file path=ppt/ink/ink5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18T09:46:21.5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25118 16616,'17'0,"1"0,0 0,-1 17,1 1,0-18,-1 0,1 0,0 0,17 0,-18 0,1 0,0 0,-1 0,1 0,0 0,-1 0,19 0,-19 0,1 0,-1 0,1 0,17 0,-17 0,0 18,-1-18,1 0,0 0,-1 0,1 0,-1 0,1 0,0 0,-1 0,1 0,0 0,-1 0,1 0,0 0,-1 0,1 0,0 0,-18-18,0 0,0 1,0-18,0 17,0 0,0 1,-18 17,18-18,0 0,-35 18,-1-17,19 17,-1 0,0 0,1 0,-1 0,18-18,-18 18,1 0,-18 0,17 0,0 0,1 0,-1 0,0 0,1 0,-1 0,0 0,1 0,-18 18,17-18,0 0,1 0,17 17,-36 1,19-18,17 18,-36-18,19 17,-18-17,35 18,-18-18,0 0,1 0,-1 0,0 18,1-18,-1 0,-17 17,17-17,0 0,1 0,-1 18,1-18,17 17,0 1,0 0,0-1,17-17,-17 18,18-18,-18 18,0-1,17-17,1 18,-18 0,0-1,0 1,18-18,-18 17,17-17,1 0,17 0,-17 0,0 0,-1 0,19 0,-19 0,1 0,-1 0,1 0,0 0,-1 0,1 0,0 0,-1 0,1 0,0 0,-1 0,1 0,-1 0,1 0,0 0,-1 0,1 0,0 0,-1 0,1 0,0 0,-1 0,1 0,17 0,0 0,-17-17,0 17,-1 0,1 0,0 0,-1 0</inkml:trace>
</inkml:ink>
</file>

<file path=ppt/ink/ink58.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09:38:07.403"/>
    </inkml:context>
    <inkml:brush xml:id="br0">
      <inkml:brushProperty name="width" value="0.05292" units="cm"/>
      <inkml:brushProperty name="height" value="0.05292" units="cm"/>
      <inkml:brushProperty name="color" value="#FF0000"/>
    </inkml:brush>
    <inkml:context xml:id="ctx1">
      <inkml:inkSource xml:id="inkSrc4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8T09:42:08.920"/>
    </inkml:context>
  </inkml:definitions>
  <inkml:trace contextRef="#ctx0" brushRef="#br0">4554 9463,'0'0,"0"0,0 0,0 0,0 0,0 0,0 0,0 0,0 0,0 0,0 0,0 0,0 0,0 0,0 0,0 0,0 0,0 0,0 0,0 0,0 0,-9 67,-1-10,10 1,0 9,0-19,0 0,0 0,0 0,0-9,-10-1,10 1,0-10,0-10,0-10,0 1,0 0,0-1,0 1,0-10,0 0,0 0,0 0,0 0,-9 0,-1 0</inkml:trace>
  <inkml:trace contextRef="#ctx0" brushRef="#br0" timeOffset="459.4832">3857 9424,'0'0,"0"0,0 0,0 0,0 0,0 0,0 0,0 0,0 0,0 0,0 0,97-9,19-11,29-9,-48 1,-10-1,-9 0,-20 0,0 0,0 10,-9 0,-11 0,1 9,-10 1,-9-1,-11 10,1 0,-10 0,10 0,-1 0,1 0,-10 0,0 0</inkml:trace>
  <inkml:trace contextRef="#ctx0" brushRef="#br0" timeOffset="1088.6688">4932 10039,'0'0,"0"0,0 0,0 0,0 0,0 0,0 0,0 0,0 0,0 0,0 0,0 0,0 0,0 0,0 0,0 0,0 0,0 0,0 0,-9 86,-1-18,10-20,0-10,0 10,0-9,10-1,-10-9,0 0,0-10,0 0,0-9,0-1,0 1,0 0,0-10,0 0,0 0,-10 0,0 0</inkml:trace>
  <inkml:trace contextRef="#ctx0" brushRef="#br0" timeOffset="2484.2518">5388 9684,'0'0,"0"0,0 0,0 0,0 0,0 0,0 0,0 0,0 0,0 0,0 0,0 0,0 0,0 0,0 0,0 0,0 0,0 0,0 0,0 0,97 0,-10-10,-10 0,30 1,9-11,-19 1,-10 0,-9 0,-1 0,20-10,0 10,-29-10,-20 10,-9-1,0 11,-20-1,1 1,-11-1,1 0,0 10,-10 0,0 0,0 0,0 0,0 0,0 0,0 0,0 0,0 0,0 0,0-9,0-1</inkml:trace>
  <inkml:trace contextRef="#ctx0" brushRef="#br0" timeOffset="3201.2271">6027 9078,'0'0,"0"0,0 0,0 0,0 0,0 0,0 0,0 0,0 0,0 0,0 0,0 0,0 0,78 68,-20-30,-10-9,10 0,1-10,-1 0,0-9,-10-1,-9 1,0-10,-10 9,0-9,-10 0,1 0,-1 0,-9 0,0 0,-1 0,1 0,0 0,-1 0,-9 0,0 0,0 0,0 10,0 0,-9 9,-1 0,-9 10,-11 9,-18 1,-20 9,10 0,10-10,-1 1,10-1,1-9,9 0,-1-10,11 0,0 0,9-9,0 0,1-1,-1-9,0 0,10 10,0-10,0 0,0 0,0 0,0 0,0 0,0 0</inkml:trace>
  <inkml:trace contextRef="#ctx0" brushRef="#br0" timeOffset="7471.3259">7461 8656,'0'0,"0"0,0 0,0 0,0 0,0 0,0 0,0 0,0 0,0 0,0 0,0 0,0 0,0 0,0 0,0 0,0 0,0 0,0 0,0 0,0 0,0 0,0 0,0 0,0 0,0 0,-9 76,-1 1,0 0,1 19,-1 0,0-19,0 10,1-11,-1 11,0-20,10 0,0-9,0-10,0-9,-9-1,-1-9,10-10,0 0,0-9,0-1,0 1,0 0,0-1,0-9,0 0,0 0,0 0,0 0,0 0,0 0</inkml:trace>
  <inkml:trace contextRef="#ctx0" brushRef="#br0" timeOffset="8320.1652">8149 8982,'0'0,"0"0,0 0,0 0,0 0,0 0,0 0,0 0,0 0,0 0,0 0,0 0,-87 29,29-10,0 0,0 1,9-1,-9 0,0 0,-10 1,10-1,10 0,-1 0,1 0,9 1,10-1,0-10,9 1,11-10,-1 0,0 0,1 0,-1 0,0 0,1 0,9 0,0 0,9 10,1-1,19 1,10 9,38 19,1-9,-20 0,0 10,0-1,-9-9,-1 0,-9-1,0 11,-1-1,1 1,-10-10,0-10,-9 0,-11-9,1-1,0 1,-1-1,-9-9,0 0,10 10,-10-10,0 0,0 0</inkml:trace>
  <inkml:trace contextRef="#ctx0" brushRef="#br0" timeOffset="10130.3197">8479 9357,'0'0,"0"0,0 0</inkml:trace>
  <inkml:trace contextRef="#ctx0" brushRef="#br0" timeOffset="12378.1032">8963 8463,'0'0,"0"0,0 0,0 0,0 0,0 0,0 0,0 0,0 0,0 0,0 0,0 0,0 0,-19 77,0-19,9-10,0 0,0-10,1 1,-1-1,0 10,1 0,-1-9,10-1,0-9,0 0,0 0,0 0,0 9,0 0,10-9,-10 0,9 0,1 9,0 1,9-1,1 1,-1-1,0 0,1 1,-11-10,1-10,0 0,-1-9,1-1,0 1,-1-1,11 1,9 0,0-1,10-9,0 0,-1-9,1-11,0-8,-10-1,0 0,0-9</inkml:trace>
  <inkml:trace contextRef="#ctx0" brushRef="#br0" timeOffset="12633.3428">8440 9270,'0'0,"0"0,0 0,0 0,0 0,0 0,0 0,0 0,116-28,1-1,47 10</inkml:trace>
  <inkml:trace contextRef="#ctx0" brushRef="#br0" timeOffset="14388.1909">9603 8953,'0'0,"0"0,0 0,0 0,0 0,0 0,0 0,0 0,0 0,0 0,0 0,0 0,0 0,0 0,0 0,0 0,-29 68,19-1,0-9,1-1,9 1,-10-1,10 11,0 9,0-10,0-10,0 1,0 0,-10-10,10 0,-9 9,-1 11,0-1,1 10,-1-20,0-9,0-9,1-10,-1 0,0-10,1-10,9 1,0-10,0 0,0 0,0 0,0 0,0 0,0-10</inkml:trace>
  <inkml:trace contextRef="#ctx0" brushRef="#br0" timeOffset="14772.8923">9622 8963,'0'0,"0"0,0 0,0 0,0 0,0 0,0 0,0 0,0 0,87-10,-38 10,-1 10,1 0,-10 9,-1 0,1 10,-10-10,-10 10,1 0,-20-10,0 10,-20 0,-9-1,-9 1,-20 0,-30 9,11 1,9-10,10 0,0-1,-10 1</inkml:trace>
  <inkml:trace contextRef="#ctx0" brushRef="#br0" timeOffset="18541.7902">4826 11749,'0'0,"0"0,0 0,0 0,0 0,0 0,0 0,0 0,0 0,0 0,0 0,0 0,0 0,0 0,0 0,0 0,0 0,0 0,0 0,0 0,0 0,0 0,0 0,0 0,0 0,0 0,0 0,0 0,0 0,0 0,0 0,0 0,67 19,-18-9,-10-1,-1-9,1 0,0 0,0 0,9 0,10 0,0 0,1 0,-1 0,-10 0,1-9,-11 9,1-10,0 10,-10 0,-10-9,1 9,-1 0,0 0,1 0,-1 0,10 0,0 0,0 0,1 0,-1 0,-10 0,0 0,1 0</inkml:trace>
  <inkml:trace contextRef="#ctx0" brushRef="#br0" timeOffset="20208.2504">8663 9290,'0'0,"0"0,0 0,0 0,0 0,0 0,0 0,0 0,0 0,0 0,0 0,0 0,0 0,0 0,0 0,0 0,0 0,0 0,0 0,0 0,0 0,0 0,0 0,97-39,-20 1,20 9,10-9,-30 9,-19 10,-9-1,-1 11,-9-1</inkml:trace>
  <inkml:trace contextRef="#ctx0" brushRef="#br0" timeOffset="24477.6861">10572 9780,'0'0,"0"0,0 0,0 0,0 0,0 0,0 0,0 0,-78 19,20 10,10-1,-1 1,11 0,-11 19,10 10,1-1,8 1,11 9,9-9,10 9,10 0,0-9,9 9,1-9,-1-20,0 10,1-19,-11-10,1-9</inkml:trace>
  <inkml:trace contextRef="#ctx0" brushRef="#br0" timeOffset="25118.2844">10659 9924,'0'0,"0"0,0 0,0 0,0 0,0 0,0 0,0 0,0 0,0 0,-10 86,1-9,-1 0,10-20,0 1,0-19,0 9,0-10,0 0,0-9,0-10,0 1,0-1,-10-9,10-1,-9-9,-1 0,0 0,1 0,-1-9,0-1,0-19,1-19,9-10,0 10,0 0,9 0,1 0,0 10,9-1,1 11,9-1,9 0,1 10,0 9,0 10,-1 0,1 10,-10-1,-9 1,-1 9,0 0,1 10,-11 10,1-1,-10 10,0-9,0-11,0 1,0 0,0-10,0 0,0-9,0 0</inkml:trace>
  <inkml:trace contextRef="#ctx0" brushRef="#br0" timeOffset="25409.2166">11221 10279,'0'0,"0"0,0 0,0 0,0 0,0 0,0 0,0 0,78-19,-20 0,-10 9,-9 0</inkml:trace>
  <inkml:trace contextRef="#ctx0" brushRef="#br0" timeOffset="25756.2108">11754 9751,'0'0,"0"0,0 0,0 0,0 0,0 0,0 0,0 0,0 0,0 0,0 0,0 0,0 77,-10-20,10-9,0 10,0-10,-9-10,9 10,0-9,0-20,0 0,0 0,0-9,0 0,0-1,0 1,0-10,0 0</inkml:trace>
  <inkml:trace contextRef="#ctx0" brushRef="#br0" timeOffset="26104.1653">11822 9415,'0'0,"0"0,0 0,0 0,0 0,0 0,97 38,-29 0,-10-9,-10 10,-9-11,-10 1,0 0,-10 10,-9 9,-10 0,-10 9,-9 1,-10 19,-10-10,0-9,1 18,9-28,-10 10,10-10,0-9,9-1</inkml:trace>
  <inkml:trace contextRef="#ctx0" brushRef="#br0" timeOffset="26682.96">12374 9126,'0'0,"0"0,0 0,0 0,0 0,0 77,0-19,-10 9,10 0,0 10,0-10,10 39,0-48,-10-1,0-9,0-9,0-10,0-10,0 0,0-9,0-1,0 1,0-1,0 1,0 0,0-1,0 1,0-10,0 0,0 10,10-1,-1 1,1-10,9 0,1 0,-11 0</inkml:trace>
  <inkml:trace contextRef="#ctx0" brushRef="#br0" timeOffset="28418.4583">12064 9847,'0'0,"0"0,0 0,0 0,116-67,-9 19,-20 9,-9 1,-1 9,-9 0,10-9,-11 9,1 10,-29-1,0 11,-20-1,-9 1,0-1,-1 10,1 0,-10 0,0 0,0 0,0 0,0 0,-10 0,1 0,-11 0,-9 10,-10-1,-9 10,-1 10,1 0,9 0,10 0,-10 9,10 1,10-1,0 0,9 1,0-10,10-1,0-8,0-1,10-10,-10 1,10 0,-1-1,11-9,9 0,-10-9,10-1,-10-9,1 0,-1-1,-9 1,9-10,-9 10,0-10,-1 1,1-1,-10 0,0 0,0 0,0 10,0 0,0 9,0 1,0-1,0 0,0 1,0-1,0 1,0 9,0 0,0 9,10 10,9 10,-9 10,9-1,-9 10,0-9,-1 9,1-10,0-19,-1 0,-9-9,0 0,0-10,0 0,0 0,0 0,10 0,0 0,9-10,1-9,-1 0,20-20,-10 1,0-10,0 9,-10 1,1-10,-11 19,1 0,0 10,-1 0,-9 9,10 1,0-1,-1 0,11 1,9-1,0 10,10 10,-1 9,1 10,-10 0,0 9,-9 0,-11 1,1-10,-10 0,-10 9,1-19,-11 0,1 1,0-11,9 1,0-1,1 1,-1-10,0 0,0 0,1 0,-1 0,0 0,10-10,0-9,10-10,19-28,0-1,20-19,-1 10,-9-10,0 10,-1 0,1-10,0 0,-10 10,-10 9,-9 20,-10 9,0 10,0-1,0 11,0-1,0 1,0-1,0 0,0 1,0 9,0 0,-10 0,1 9,-1 11,0 18,1 10,9 10,0 38,0-39,0 20,9 19,1 0,-10-9,0-10,-10-20,1 20,-1-29,10 0,-10-9,1-1,-1-9,10-10,0 0,0-9,0 0,0-10,0 0,0 0,-10 0,10 0,-10 0,10 0,0-10,0 0,0 1,-9-1,9 0,0 1,0-1</inkml:trace>
  <inkml:trace contextRef="#ctx0" brushRef="#br0" timeOffset="29217.0954">14157 9136,'0'0,"0"0,0 0,0 0,0 0,0 0,0 0,0 0,-116 48,48-10,0-9,10-10,10 1,9-11,19 1,1-10,0 0,9 0,0 0,1 0,-1 0,0 0,1 0,9 0,0 0,9 9,11 11,-1 18,10 10,10 19,0-9,-10-29,19 57,-19-38,-9-9,-1-10,-9-10,-1-10,1 1,-10 0,0-1,0-9,0 0,0 0,10 0,-1 0,1-9,0-11,-1 1,1-19,10-10,-1 0,-9 0,-1 9,1 10,0 1,-1 8,20 1,1 0,8 0,1 9,0 1,9 18,-9 1,-10-1,-10 1,1 0,-10-1,-10 1,0-1,-10 20,0 0,-9-10,-1 0,-9 10,0-10,0 1,0-1</inkml:trace>
  <inkml:trace contextRef="#ctx0" brushRef="#br0" timeOffset="29665.3252">14574 9338,'0'0,"0"0,0 0,0 0,0 0,0 0,0 0,97-39,0 1,29-10,-30 19,-8-9,-1-1,-19 10,0-19,-10 19,0 10,-19 0,-1 0,-9 9,1-9,-11 9,0 1,-9-1,-10 1,0-11</inkml:trace>
  <inkml:trace contextRef="#ctx0" brushRef="#br0" timeOffset="29913.3671">15572 8511,'0'0,"0"0,0 0,0 0,68 49,-30-11,-8 0,-11 1,-9 38,-20 0,-9 19,-20-39,-19 39</inkml:trace>
  <inkml:trace contextRef="#ctx0" brushRef="#br0" timeOffset="30729.7694">14632 9991,'0'0,"0"0,0 0,0 0,0 0,0 0,0 0,0 0,-97 96,29-19,20 9,19-28,0 19,9 9,20-9,0-10,0-9,20-20,-1 1,0-10,1-10,-11-10,11 1</inkml:trace>
  <inkml:trace contextRef="#ctx0" brushRef="#br0" timeOffset="31366.1477">14787 10308,'0'0,"0"0,0 0,0 0,0 0,10 77,-10 0,9 0,-9-29,0 9,0-18,-9-1,-1-9,10-20,-10 1,10 0,-9-1,-1-9,0 0,1 0,-1-9,0-20,0-19,10-19,0-1,10 1,0 0,9 9,-9 1,9 9,-9 19,0 0,-1 10,11-1,-1 1,1 10,9 9,-10 9,0 1,20 47,-20-8,1-1,-10 0,-1 9,-9-9,0-9,0-1,0-9,0-10,0-9,0-1,0 1,0 0,0 9</inkml:trace>
  <inkml:trace contextRef="#ctx0" brushRef="#br0" timeOffset="31604.7366">15310 10375,'0'0,"0"0,0 0,0 0,0 0,0 0,0 0,0 0,0 0,68-29,-29 10</inkml:trace>
  <inkml:trace contextRef="#ctx0" brushRef="#br0" timeOffset="31953.8728">15795 9789,'0'0,"0"0,0 0,0 0,0 0,0 0,0 0,0 0,9 87,1-30,-10 1,0 0,0-20,0 0,0 1,0-10,0 9,-10-9,10-10,0 10,0-10,0 0,-9-9,-1 0,0-1,10-9</inkml:trace>
  <inkml:trace contextRef="#ctx0" brushRef="#br0" timeOffset="32238.9885">15959 9818,'0'0,"0"0,0 0,0 0,78 67,-20 0,-9-9,-20 0,-10-10,-9 9,-10 11,-10-20,-9 9,-1-18</inkml:trace>
  <inkml:trace contextRef="#ctx0" brushRef="#br0" timeOffset="32817.6953">16366 9242,'0'0,"0"0,0 0,0 0,0 0,0 96,10-19,0-1,0 1,-1 0,1-19,0-1,-10 1,0 0,-10-10,10 0,-10-10,10 1,-9 18,-1-18,0-1,10-9,0 0,0 0,0-1,10-8,0-1,-1 0,1-9,9 9,20 10,10-1,-1-8,10-11,10-28</inkml:trace>
  <inkml:trace contextRef="#ctx0" brushRef="#br0" timeOffset="33720.4992">16541 9924,'0'0,"0"0,0 0,0 0,97-48,-39 19,-19 10,-10-1,-10 1,1 10,-11-1,1 0,0 1,-1-1,-9 10,0-9,10 9,-10 0,0 0,0 0,0 0,0 0,0 0,0 0,0 9,10 10,-1 10,1 0,0 19,-1 10,1-1,-10 20,10-19,-1-1,1 11,-10-1,0 10,0 0,0 28,0-37,-10-11,1-9,-1-9,0 9,-9 9,0 20,9-38,0-11,10 1,0-10,-9-19,-1 0,10-19,0-19,0-10,-19-58,19-9,0 0,0 9,0 29,0-9,-10-1,10 10,10-9,-1 19,11 9,-1 10,0 9,-9 11,9-1,20 0,39-9,19 18,-20 11,1 9,-20 9,-19 1,-1 0,-18 9,-11-10,1 20,-10 10,-19 9,-20 9,-10-18,-67 47,-97 10</inkml:trace>
  <inkml:trace contextRef="#ctx0" brushRef="#br0" timeOffset="216996.182">9894 16456,'0'0,"0"0,0 0,0 0,0 0,0 0,0 0</inkml:trace>
  <inkml:trace contextRef="#ctx0" brushRef="#br0" timeOffset="222396.9047">13750 17013,'0'0,"0"0,0 0,0 0,0 0,0 0,0 0,0 0,0 0,0 0,0 0,0 0,0 0,0 0,0 77,0-10,0-9,0-19,0 9,0 0,0 0,0 0,0 0,0 9,-10-18,10-10,0-10,0 0,0-9,-9-1,9 1,0-1,0-9,0 0,0 0,0 0,0 0,0 0,0 0,-10 0,10 0,0-9,0-1,0 1,0-11,10-18,-1 0,1-10,10 0,-11 9,1-9,9 10,-9 9,9 0,1 0,9 10,-10 0,1 0,-1-1,10 1,0 9,0 1,-9-1,-1 10,0 0,-9 0,0 10,-1-1,1 1,9 9,1 10,-1 10,-9-1,0 0,-1 10,-9 0,0 1,0-1,0 0,0 0,0 0,0-10,0 0,0-9,0 0,0-10,0-9,0 0,0 9,0-10,0-9,0 0</inkml:trace>
  <inkml:trace contextRef="#ctx0" brushRef="#br0" timeOffset="223110.4668">14603 17090,'0'0,"0"0,0 0,0 0,0 0,0 0,97 39,-29-20,9-19,1 9,-11 1,-8 0,-21-10,11 0,-10 0,-1 0,-9 0,-9 0,-11 0,1 0,0 0,-10 0,0 0,0 0,0 0,0 0,0 0,0 0,-10 0,0 9,-9 1,-10 28,-39 10,0 0,1 0,-21 0,21 10,-1 0,10-10,-1-10,1 10,10-9,19-20,0 19,0-9,9-19,11-10,-1 0,10 0</inkml:trace>
  <inkml:trace contextRef="#ctx0" brushRef="#br0" timeOffset="223777.425">14942 16696,'0'0,"0"0,0 0,0 0,0 0,0 0,0 0,0 0,0 0,0 0,0 0,0 0,0 0,87 39,-29-10,-9-1,19 1,-10-10,-10 1,20-1,-10 0,0-9,-9-1,-10-9,-1 10,-9 0,-9-1,-1-9,-9 0,0 0,-1 0,1 0,-10 0,0 0,0 0,0 0,0 0,0 0,0 0,0 10,0-1,-10 20,-19 0,-19 19,-10 29,-10 0,-29 19,-10 19,10 0,-9 1,28-11,10-9,1-19,-1 0,19-29</inkml:trace>
  <inkml:trace contextRef="#ctx0" brushRef="#br0" timeOffset="224828.0213">16202 16495,'0'0,"0"0,0 0,0 0,0 0,0 0,0 0,0 0,0 0,0 0,0 0,0 0,0 0,0 0,0 0,0 0,0 0,0 0,19 105,-19-28,0-19,0-10,0 0,0 10,0-1,0 1,0-10,0-10,0-9,0 0,0 0,0-10,0 10,0-10,0 10,0-10,0 0,0 0,0 1,0-1,0 0,0-9,0-1,0 10,0 20,0-29,0 18,0 1,0-10,0 1,0-1,0 0,0-9,0-1,0 1,0-1,0 1,0 0,0-10,0 0,0 9,0 1,0-1,0 1,-10 0</inkml:trace>
  <inkml:trace contextRef="#ctx0" brushRef="#br0" timeOffset="225417.3357">16783 16696,'0'0,"0"0,0 0,-87 29,29 0,-10-10,10 0,0 1,0 8,-1 1,11-9,9-1,10-10,0 1,10 0,-1-1,11-9,-1 0,0 0,1 0,-1 0,0 10,10-1,10 1,9 9,20 29,-10-9,0-1,10 0,0-9,-10 0,0-10,-10 1,10 8,-9-8,-1-1,0 0,1 0,-1 0,-9-19,9 0,-9 0</inkml:trace>
  <inkml:trace contextRef="#ctx0" brushRef="#br0" timeOffset="228747.2772">15804 16840,'0'0,"0"0,-9 68,-11 28,20-19,0-10,10-19,9 10,1-10,19 19,9-10,10 11</inkml:trace>
  <inkml:trace contextRef="#ctx0" brushRef="#br0" timeOffset="237895.5409">17161 16975,'0'0,"0"0,0 0,0 0,0 0,0 0,0 0,0 0,0 0,0 0,0 0,0 0,0 0</inkml:trace>
  <inkml:trace contextRef="#ctx0" brushRef="#br0" timeOffset="238781.679">16764 17090,'0'0,"0"0,0 0,0 0,0 0,0 0,0 0,0 0,0 0,0 0,68-38,-20 9,-19 10,-10 0,-9 9,0 0,0 1,-1 9,-9 0,0 0,0 0,0 0,0 0</inkml:trace>
  <inkml:trace contextRef="#ctx1" brushRef="#br0">16845 17074,'0'-17,"0"-1,18 18,-1 0,1 0,0 0,-1 0,1-17,-18-1,18 18,-1 0,1 0,0 0,-1 0,1 0,-1 0,1 0</inkml:trace>
  <inkml:trace contextRef="#ctx1" brushRef="#br0" timeOffset="1351.7977">17286 16704,'0'18,"0"35,0-36,0 36,0-35,0 17,0 0,0-17,0 0,0-1,0 1,0 0,0-1</inkml:trace>
  <inkml:trace contextRef="#ctx1" brushRef="#br0" timeOffset="2681.8118">17427 16510,'35'0,"-17"18,-18-1,18 1,-1 0,-17-1,18 1,0-1,-1 1,-17 0,18 17,-18-17,18-18,-18 17,0 19,17-36,-17 35,18 0,-18 0,0 18,0-17,0 34,0-17,0-35,0 17,0-17,0-1,0 1,0 0,0-1,0 1,-18-18</inkml:trace>
  <inkml:trace contextRef="#ctx0" brushRef="#br0" timeOffset="276932.784">4826 15668,'0'0,"0"0,0 0,0 0,0 0,0 0,0 0,0 0,0 0,0 0,0 0,0 0,0 0,0 0,0 0,0 0,0 0,0 0,0 0,0 0,0 0,0 0,0 0,0 0,0 0,0 0,0 0,0 0,0 0,0 0,0 0,0 0,-20 97,11-40,9 1,0-10,0 9,0 1,0 0,-10-1,10 1,-10 0,0-10,10 0,0 0,-9 0,9-10,0-9,-10 0,10-10,0 0,0 1,0-1,0 0,0 0,0 0,0-9,0 0</inkml:trace>
  <inkml:trace contextRef="#ctx0" brushRef="#br0" timeOffset="279288.0097">4864 15793,'0'0,"0"0,0 0,0 0,0 0,0 0,0 0,0 0,0 0,0 0,0 0,68-9,-19-1,-1 1,-9-1,0 0,-1 1,11-1,9 10,10 0,-10 0,-10-10,1 1,9 9,-10-10,1 10,-1 0,10 0,1-9,8 9,-8-10,-1 0,-10 1,1 9,-1-10,1 1,-11-1,20 10,-9-10,19 1,-20 9,10-10,-9 1,-10 9,9 0,-9 0,0-10,-1 10,11 0,-1 0,1 0,9 0,-10 0,-9 0,0 0,-1 0,1 0,0 0,0-10,-10 10,0 0,10 0,-1 0,1 0,10 0,-1 0,-9-9,0 9,-1 0,1 0,0 0,0 0,-1 0,1 0,0 0,9 0,1 0,9-10,-10 10,-9 0,0 0,0 0,-1 0,11 0,-10 0,-1-9,1 9,10 0,-1 0,10 0,-9-10,-11 0,1 10,-10 0,0 0,10 0,0-9,0 9,-1 0,11 0,9 0,29 0,-38 0,-1 0,-9 0,9 0,1 9,-1-9,-9 0,0 0,-1 0,1 10,10 0,-1-1,1-9,-11 0,-9 0,-9 0,-11 0,1 0,0 0,0 0,-1 0,-9 0,0 0,0 0,0 0,0 0,0 0,0 0,0 0,0 0,0 0,0 0,0 0,0 0,0 0,0 0,0 0,0 0,0 0,0 0,0 0,0 0,0 0,0 0,0 0,0 0,0 0,0 0,0 0,0 0,0 0,0 0,0 0,10 0,-10 0,0 0,0 0,0 0,0 0,10 0,-1 0,1 0,0 0,-1 0,-9 0,10 0,-10 0,0 0,0 0,0 0,0 0,0 0,0 0,0 0,0 0,0 0,0 0,0 0,0 0,0 0,0 0,0 0,0 0,0 0,0 0,0 0,0 0,0 0,0 0,0 0,0 0,0 0,0 0,0 0,0 0,0 0,0 0,0 0,0 0,0 0,0 0,10 10,-1-1,1 11,0 8,0 1,-1 0,1 0,-10-10,0 10,0-10,0 0,0 1,0-11,0 1,0-1,0 1,0 0,0-1,0-9,0 10,0-1,0 1,0 0,-10 9,10-10,0 11,-9-1,9 0,0 0,0 1,0 18,-10-9,10 9,0 1,0-1,0 10,0 0,0 10,-20 19,-9-10,-9 0</inkml:trace>
  <inkml:trace contextRef="#ctx0" brushRef="#br0" timeOffset="280834.1577">4961 16543,'0'0,"0"0,0 0,0 0,0 0,0 0,0 0,0 0,0 0,0 0,0 0,0 0,0 0,0 0,0 0,0 0,0 0,0 0,0 0,0 0,0 0,0 0,0 0,0 0,0 0,0 0,0 0,0 0,0 0,0 0,0 0,0 0,0 0,0 0,0 0,0 0,0 0,68 28,-19-8,-1-1,10 0,0-9,10-1,-10 1,0 0,1-10,-1 0,0 9,0-9,19 10,1-10,9 0,-19 0,0 0,-10 0,10 0,29 0,0 9,-20-9,1-9,-1 9,-9 0,0 0,38 0,1 0,-29 0,-1 0,1 0,-20 0,39 9,0 1,-1 0,-18-10,0 0,9 0,0 0,10 0,0 0,-20 0,1-10,-10 0,-1 1,30 9,-9-10,-11 1,-19-1,0 10,0-10,-9 1,-1-1,11 1,-1 9,0 0,0-10,-10 0,-9 10,0-9,0 9,-1 0,1 0,-19-10,-1 10,-9-10,-1 10,1 0,0 0,-1 0,-9 0,0 0,0 0,0 0,10 0,0 0,9 0,1-9,-1 9,20 0,-10 0,10 0,-20-10,0 1</inkml:trace>
  <inkml:trace contextRef="#ctx0" brushRef="#br0" timeOffset="295718.2266">5271 11105,'0'0,"0"0,0 0,0 0,0 0,0 0,0 0,0 0,0 0,0 0,0 0,0 0,0 0,0 0,0 0,0 0,0 0,0 0,0 0,0 0,0 0,0 0,0 0,0 0,10 96,-10-48,0 0,0-9,10-1,-1 1,-9-10,0-1,10 1,-10 0,0-10,10 0,0 1,-1-1,-9-10,0 1,0 0,0-1,0 1,0-10,10 9,9 1,1 0,-1-10,10 0,0-10</inkml:trace>
  <inkml:trace contextRef="#ctx0" brushRef="#br0" timeOffset="295978.049">5213 11538,'0'0,"0"0,0 0,0 0,0 0,0 0,0 0,0 0,0 0,107-29,-20 0,-19 0,-10 0,39 0</inkml:trace>
  <inkml:trace contextRef="#ctx0" brushRef="#br0" timeOffset="296720.8053">5678 11259,'0'0,"0"0,0 0,0 0,0 0,0 0,0 0,0 0,0 0,0 0,0 0,0 77,0-20,0 1,0-10,0 10,0-1,0 1,0 0,0-1,0-9,0 0,0-9,0-1,0 1,0-20,0 0,0-9,0-1,0 1,0 0,0-10,0 0,-9 0,9 0,0 0,0 0,-10 0,10-10,-10 0,10-9,0-10,-9 1,9-21,-10 1,10 0,0 0,0 0,0 0,0 0,0 0,0 0,0 10,0 9,0 0,0 10,0 0,10-1,9 1,0 0,20 9,0 1,0 9,-1 0,-9 9,-9 1,-10 0,-1-1,-9 10,-9 10,-1-9,-10-1,1 0,0 10</inkml:trace>
  <inkml:trace contextRef="#ctx0" brushRef="#br0" timeOffset="300934.7607">4961 11499,'0'0,"0"0,0 0,0 0,0 0,0 0,0 0,0 0,0 0,0 0,0 0,0 0,0 0,0 0,0 0,0 0,0 0,0 0,0 0,0 0,0 0,-77 29,28-10,20 0,0 1,10-11,-10 10,9 1,1-1,0 0,-1 0,11 1,-1 8,10-8,0-1,0 10,10-10,-1 0,11 10,-1 0,0-1,10 1,10 0,0 0,0 0,-1 0,1-10,0 0</inkml:trace>
  <inkml:trace contextRef="#ctx0" brushRef="#br0" timeOffset="301932.5733">5862 11701,'0'0,"0"0,0 0,0 0,0 0,0 0,0 0,0 0,0 0,0 0,0 0,0 0,0 0,0 0,0 0,0 0,68 0,-29 0,0 0,-10 0,-10 0,-9 0,0 0,-1 0,1 0,-10 0,0 0,0 0,0 0,0 10,-10 18,-19 20,-39 20,-9 8,-10 11,-10 9</inkml:trace>
  <inkml:trace contextRef="#ctx0" brushRef="#br0" timeOffset="307304.5766">2083 16245,'0'0,"0"0,0 0,0 0,0 0,0 0,0 0,0 0,0 0,0 0,0 0,0 0,0 0,0 0,0 0,0 0,0 0,0 0,-19 86,9-9,1 0,9-19,0-10,0-10,0 1,0-11,0-8,0-11,0 1,0-1,0 1,0-10,0 0,0 0,0 0,-10 0,0-10,1-9,-1-10,0-19,10 0,-10 0,1 10,9-10,0 9,0 1,0 9,0 10,0 0,0-1,0 11,9-10,21 9,18 10,29 10,-18 9,8 10,-8 0,-1 19,0 0,0 0,10-10,-10 0,-10 1,-9-10,0-10,-20-9,1-10,-11 0,1 0,-10-10,0 0,0 1,0-10,-10-20,-9-9,0-10,-10 10,0-9,-1-11,1 11,10-1,0 1,9-1,10 10,10 0,-1 9</inkml:trace>
  <inkml:trace contextRef="#ctx0" brushRef="#br0" timeOffset="308018.3076">3353 15899,'0'0,"0"0,0 0,0 0,0 0,0 0,0 0,0 0,0 0,9 106,1-1,10-9,-1 0,-9 1,-1 8,1-9,0 10,-10-10,0-19,0-10,0-9,-10-20,10 1,-10-20,10-10,0 1,0 0,0-10,-9 0,-1-10,0-9,-9-29,-20-29,0-29,1-19,18 29,1 19,9 10,0 10,10 9,0 0,10-1,9 11,1 9,-1 0,1 1,9 8,0 1,0 10,10 9,-1 9,1 10,0 1,0-1,-20 0,0 10,1 9,-11 1,1-1,-10 1,-10-1,1 0,-11-9,1-10,0 1,-1-1,1 0,-10-9,0-1,0-9</inkml:trace>
  <inkml:trace contextRef="#ctx0" brushRef="#br0" timeOffset="308967.6845">3769 15784,'0'0,"0"0,0 0,0 0,0 0,0 0,0 0,0 0,49 125,-20-29,0 19,0-9,-19-20,-1 10,1 0,-10-19,0-10,0 1,-10-20,1-10,-1-9,0-10,1-9,-1-1,0-9,-9 0,-10-9,0-11,0-8,-10-20,0-29,0-10,10 1,10-10,9 9,10 30,0-1,0 10,0 0,10 10,9 9,10 0,30 0,-1 10,-10 19,-9 9,0 11,-10 9,-10 9,10 20,-19-1,-10-18,0 9,-10-10,1-9,-1-10,-10 0,1 1,0-11,-1 1,1-1,0-9,9 0,0 0,0 0,1-9,9-1,0-9,19-19,10-20,10 0,0-19,0 1,-1 8,1-9,-10-9,0 9,-9 10,-11-10,1 10,-10 0,0 9,0-9,0-1,-10 20,1 0,-1 20,0 8,1 11,-1-1,0 0,0 10,1 10,-1 29,0 28,1 38,9 40,0-1,9-10,11 1,-1-20,10-9,0-30,0-18,10 9,-10-28</inkml:trace>
  <inkml:trace contextRef="#ctx0" brushRef="#br0" timeOffset="311380.8375">5078 16754,'0'0,"0"0,0 0,0 0,0 0</inkml:trace>
  <inkml:trace contextRef="#ctx0" brushRef="#br0" timeOffset="313125.3076">4952 16523,'0'0,"0"0,0 0,0 0,0 0,0 0,0 0,0 0,0 0,0 0,0 0,0 0,0 0,0 0,0 0,0 0,0 0,0 0,0 0,0 0,0 0,0 0,0 0,0 0,0 0,0 0,0 0,0 0,0 0,0 0,0 0,0 0,0 0,0 0,0 0,0 0,0 0,0 0,0 0,0 0,0 0,0 0,77 0,-28 0,-1 0,0 0,11 0,-1 0,0 0,-10 0,-9 0,0 0,0 0,9 10,1-10,-1 0,10 10,20-1,-11-9,-8 10,-11-10,1 0,-1 0,0 0,-9 0,0 0,0 0,9 0,1 9,9-9,-10 0,-9 0,0 0,-1 0,-8 0,-1 0,0 0,0 0,0 0,0 0,0 0,0 0,10 0,9 0,1 10,-1-10,-9 0,0 0,-1 0,11 0,-10 0,-1 0,1 0,10 0,9 0,0 0,0 0,0 0,-9 0,-11 0,11 0,-1-10,1 10,9 0,10 0,19-9,-10-1,-28 1,9 9,-10 0,1-10,-1 0,1 1,9-1,10 10,-10 0,-10-9,-9 9,0-10,-10 10,0-10,10 10,-10 0,10 0,-10-9,0-1,0 1,10-1,-1 0,11 10,-1 0,-9 0,-10 0,0 0,-9 0,9 0,0-9,0-1,10 1,-10 9,0 0,0-10,0 10,10 0,-1 0,11 0,-10 0,-1 0,-18 0,-1 0,-9 0,-1 0,-9 0,0 0,0 0,0-10,0-9</inkml:trace>
  <inkml:trace contextRef="#ctx0" brushRef="#br0" timeOffset="317360.9376">10485 15380,'0'0,"0"0,0 0,0 0,0 0,0 0,0 0,0 0,0 0,0 0,0 0,0 0,0 0,0 0,0 0,0 0,0 0,0 0,0 0,0 0,0 0,0 0,0 68,0 8,0-18,0 19,-10-20,0 11,1 9,-1-20,0 10,0-18,1 18,-1-10,0 1,1 0,9-10,0-10,0 1,0-11,0 1,0-10,0-9,9 0,1-1,9 1,1-1,-1-9,10 0,10 0,0-9,0-1,9-9,-19-10,-10-9,1-1</inkml:trace>
  <inkml:trace contextRef="#ctx0" brushRef="#br0" timeOffset="317788.7853">10262 15784,'0'0,"0"0,0 0,0 0,0 0,0 0,0 0,0 0,0 0,0 0,0 0,68-19,-10 9,-10 0,-9 1,0-1,-1 0,-8 1,-1 9,-10 0,10-10,0 1,0-1,-19 0,0 1,-1-1,1 1,9-1,-9 0,0 10,-1 0,1-9,0 9,-1 0,1 0,-10 0,0 0,0 0,0 0</inkml:trace>
  <inkml:trace contextRef="#ctx0" brushRef="#br0" timeOffset="318499.0466">11008 16024,'0'0,"0"0,0 0,0 0,0 0,0 0,0 0,0 0,0 0,0 0,0 0,0 0,0 0,-20 96,11-38,9 18,0-28,0 1,0-11,0-9,0-10,-10 0,10 0,0-9,0 0,0-1,0-9,-10 0,10 0,0 0,0-9,0-1,0-19,0-19,10-9,0-11,9 1,1 0,9 9,0 10,0 0,0 10,10 9,-1 0,1 10,-10 9,0 10,-9 10,-1 9,0 10,1 19,-11 10,1 9,-10 0,0 0,0 10,0 0,0 0,0-29,0-10,0-9,0-10,0 1,-10-11</inkml:trace>
  <inkml:trace contextRef="#ctx0" brushRef="#br0" timeOffset="319518.8923">6037 15668,'0'0,"0"0,0 0,0 0,0 0,0 0,0 0,0 0,0 0,0 0,0 0,0 0,0 0,0 0,0 0,0 0,0 0,0 0,0 0,0 0,0 0,0 0,0 0,0 0,0 0,0 77,0-9,0-11,0 10,0-9,0-10,0 0,0 0,0 0,0 0,0 0,0 10,0 0,0-1,10-9,-10 0,0-9,9-1,1 1,-20-30</inkml:trace>
  <inkml:trace contextRef="#ctx0" brushRef="#br0" timeOffset="320202.9235">7171 15419,'0'0,"0"0,0 0,0 0,0 0,0 0,0 0,0 0,0 0,0 0,0 0,0 0,0 67,0 0,0-9,0-10,0 9,0 1,0 0,0 19,0-1,0 11,0-20,0 10,0 0,0 0,0 9,0-28,0-10,0-10,0 1,0-20,0-9</inkml:trace>
  <inkml:trace contextRef="#ctx0" brushRef="#br0" timeOffset="321047.0226">8343 15505,'0'0,"0"0,0 0,0 0,0 0,0 0,0 0,0 0,0 0,0 0,0 0,0 0,0 0,0 0,0 0,0 0,0 0,0 0,0 0,0 0,0 0,0 0,0 0,0 0,0 0,0 0,0 0,0 0,0 0,0 0,0 0,0 0,0 0,-10 77,1-10,-1 0,10 10,0 10,0-10,-10 0,10-1,0 11,0-20,0 10,0 19,0-10,0-9,0-9,0-11,0-9,0-9,0-1,0-9,-9-10,9-9</inkml:trace>
  <inkml:trace contextRef="#ctx0" brushRef="#br0" timeOffset="322932.0026">11967 15909,'0'0,"0"0,0 0,0 0,0 0,0 0,0 0,0 0,0 0,0 0,0 0,0 0,0 0,0 0,0 0,0 0,87 9,-9-9,-1 0,-9 0,-10 0,-9 0,-1 0,-9-9,0-11,-10 1</inkml:trace>
  <inkml:trace contextRef="#ctx0" brushRef="#br0" timeOffset="323193.05">12025 16293,'0'0,"0"0,0 0,0 0,0 0,0 0,0 0,0 0,97 0,0-29,0 10,-19 0,-20-1</inkml:trace>
  <inkml:trace contextRef="#ctx0" brushRef="#br0" timeOffset="323966.1723">12839 15524,'0'0,"0"0,0 0,0 0,0 0,0 0,0 0,0 0,0 0,0 0,0 0,0 0,0 0,0 0,0 0,0 0,0 0,0 0,0 0,0 0,0 0,0 0</inkml:trace>
  <inkml:trace contextRef="#ctx0" brushRef="#br0" timeOffset="324854.7864">12762 15313,'0'0,"0"0,0 0,0 0,0 0,0 0,0 0,0 0,0 0,0 0,0 0,0 0,0 0,0 0,0 0,0 0,0 86,0-28,-10 9,10-9,0-10,0-10,0 1,0 9,0-10,0 10,10 10,-10-10,0 0,9-9,-9-1,10-19,-10 0,10 10,-10-10,0-9,0 0,0-10,0 9,0 1,0-10,0 0,0 0,0 0,0 0,0 0,0 0,0 0,0 0,0 0,0 0</inkml:trace>
  <inkml:trace contextRef="#ctx0" brushRef="#br0" timeOffset="325529.0549">13217 15496,'0'0,"0"0,0 0,0 0,0 0,0 0,0 0,0 0,0 0,0 0,0 0,-87 48,29-29,0 0,19 0,10-9,10-1,-1-9,1 0,9 10,-9 0,-1-1,11 1,-1-10,0 0,1 9,-1-9,0 0,10 0,0 0,0 0,0 10,0 0,10-1,9 10,10 1,10-1,0 0,-10 10,0 0,0-10,-10 0,1 0,-1 1,1-1,-1 0,0 0,1 0,-11-9,1 9,0-9,-1 0,-9-10,0 9,0 1,0-10,0 0,10-10</inkml:trace>
  <inkml:trace contextRef="#ctx0" brushRef="#br0" timeOffset="325684.5946">13430 15841,'0'0,"0"0,0 0,0 0,0 0,0 0,0 0,0 0</inkml:trace>
  <inkml:trace contextRef="#ctx0" brushRef="#br0" timeOffset="326554.6095">13634 15150,'0'0,"0"0,0 0,0 0,0 0,0 0,0 0,0 0,0 0,0 0,0 0,0 0,0 0,0 0,0 0,19 67,-9-19,0 10,-1-1,-9 11,0-11,0 20,0 0,-9 9,9-18,-10-1,0-10,10-18,0-1,0-9,0-10,0 1,0-11,0 1,0-1,10 1,0 0,-1-1,11 1,18-10,11-10,-1 10,1-9,-10-11,-1 1,-18 0,-11-29</inkml:trace>
  <inkml:trace contextRef="#ctx0" brushRef="#br0" timeOffset="327316.4918">13411 15861,'0'0,"0"0,0 0,0 0,0 0,0 0,107-58,-20 20,-10-1,11 1,-21 9,-8 10,-11-1,-19 11,0-1,-10 10,-9 0,0-9,0 9,-10 0,0 0,0 0,0 0,0 0,0 0,0 0,0 0,0 0,0 0,0 0,0 0,0 0,0 0,0 0,0 0,0 0,0 9,9 1,1 9,0 19,-1 1,-9 9,10 0,0 10,-10 9,0-10,0-18,0-1,0 1,0 9,0-10,0 1,0-11,0-8,0-11,0 1,0-1,0 1,0 0,0-10,0 0,0 0,0 0,0 0,0 9,0-9,0 10,0-10,0 10,0-1,0 1,0-1,0-9,0 10,0-10,-10-10,0 1,1-1</inkml:trace>
  <inkml:trace contextRef="#ctx0" brushRef="#br0" timeOffset="327611.8859">14060 15851,'0'0,"0"0,0 0,0 0,0 0,0 0,0 0,0 0,0 0,0 0,0 0,78-48,-1 29,-48 0,10 19,-20 0,-9 0,0 0,-10 0,0 0,0 0,-10 9,0 1,-9-1,-10 1,-19 0,-11 9,1 0</inkml:trace>
</inkml:ink>
</file>

<file path=ppt/ink/ink59.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09:46:39.235"/>
    </inkml:context>
    <inkml:brush xml:id="br0">
      <inkml:brushProperty name="width" value="0.05292" units="cm"/>
      <inkml:brushProperty name="height" value="0.05292" units="cm"/>
      <inkml:brushProperty name="color" value="#FF0000"/>
    </inkml:brush>
  </inkml:definitions>
  <inkml:trace contextRef="#ctx0" brushRef="#br0">12180 7474,'0'0,"0"0,0 0,0 0,0 0,0 0,0 0,0 0,0 0,0 0,0 0,0 0,0 0,0 0,0 0,0 0,0 0,0 0,97 0,-39 0,1 0,-1 0,10 0,-10-10,9 10,30 0,0-9,-19 9,-10 0,9 0,1-10,19 20,9-20,-28 1,-20 9,10 0,-10 0,-10-10,1 0,19 10,9 0,-9 0,-10 0,-10 0,1 0,-1 0,-9 0,0 0,-10 0,0 0,-10 0,1 0,-11 0,1 0,0 0,-10 0,0 0,0 0,0 0,0 0,0 0,0 0,0 0,0 0,0 0,0 0,0 0,0 0,0 0,0 0,0 0,0 0,0 0,-10 0,0 0,1 0,-11 0,-9 0,0 0,-9-9,-11 9,1 0,-11 0,11 0,0 0,-1 0,1 0,-1-10,1 1,-1 9,-28 0,-10-10,19 10,10-10,-1 10,1 0,10 0,-1 0,1 0,-10-9,-10-1,10 10,9-10,1 10,0-9,-1-1,10 10,1 0,-1 0,0 0,0 0,1 0,-21 0,11 10,9-10,10 0,0 9,0-9,0 10,0 0,0-1,0 1,0-10,0 10,-20 9</inkml:trace>
  <inkml:trace contextRef="#ctx0" brushRef="#br0" timeOffset="3501.7165">4399 11518,'0'0,"0"0,0 0,0 0,0 0,0 0,0 0,0 0,0 0,0 0,0 0,0 0,0 0,0 0,0 0,0 0,0 0,0 0,0 0,0 0,0 0,0 0,0 0,0 0,0 0,87-57,-19 18,10 10,9 1,0 8,-9 1,-20 0,19 0,-18 9,28 1,10-1,0 0,-30 1,-8-1,-1 1,0-1,0 0,29 1,10-1,-19 10,-20 0,0 0,0 0,-10 0,1 0,9 0,0 0,10 0,-10 0,-9 0,-1 0,10 0,-9 0,-1 0,10 0,20 10,-1-10,1 0,-10 0,-10 0,0 0,0 0,0 0,20 0,19 0,-20 0,-19 0,0 0,1 0,-21 0,1 0,-10 0,-9 0,-11 0,1 0,0 0,-1 0,-9 0,0 0,10 0,-10 0,10 0,9 0</inkml:trace>
  <inkml:trace contextRef="#ctx0" brushRef="#br0" timeOffset="5018.5166">16260 11307,'0'0,"0"0,0 0,0 0,0 0,0 0,0 0,0 0,0 0,0 0,0 0,0 0,0 0,0 0,0 0,0 0,0 0,0 0,0 0,0 0,0 0,0 0,0 0,0 0,0 0,77-19,-9 0,29 9,-10 0,-9 1,-20-1,10 1,-10-11,0 11,29-1,20-9,-30 9,-18 1,-1-1,-10 1,-9 9,0 0,-20-10,10 0,0 1,0-1,-9 0,-1 10,0 0,-9 0,0 0,-1 0,-9 0,10 0,0 0,-10 0,0 0,0 0,0 0,0 0,0 0,0 0,0 0,0 0,0 0,0 0,0 0,0 0,0 0,0 0,0 0,0 0,0 0,0 0,0 0,-10 0,0 0,-9 0,-10 10,-19 0,-11-1,-28 1,-39 9,39 0,0-9,-10 9,-10 0,-19 1,10-1,-20 10</inkml:trace>
  <inkml:trace contextRef="#ctx0" brushRef="#br0" timeOffset="15825.3397">15436 12133,'0'0,"0"0,0 0,68-9,-10 9,0-10,0 0,10 10,0-9,10 9,28-10,-19 1,1-1,-11 0,10 1,1 9,38-10,-20 10,10-9,-19 9,10-20,0 1,-20 0,29 9,-19 1,-20-1,1 0,-1 1,1-10,-10 9,29-9,0 28,-20-9,20 0,-19-9,9-10,-10 19,1 0,-20-10,19 10,30 0,-29 0,18-10,1 20,10 0,-10-1,9-9,-28 0,38 10,-38-10,19 9,0 1,-1-10,21 10,9-1,-29-9,9 0,-28 0,38 10,10-1,-29-37,10 37,-1-9,10 10,1-10,-11 0,-9 0,0-10,10 20,-30-10,20 0,-39 0,10-29,-29 10,19 19,-19 0,-1 0,1 0,0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02:24.417"/>
    </inkml:context>
    <inkml:brush xml:id="br0">
      <inkml:brushProperty name="width" value="0.05292" units="cm"/>
      <inkml:brushProperty name="height" value="0.05292" units="cm"/>
      <inkml:brushProperty name="color" value="#FF0000"/>
    </inkml:brush>
    <inkml:context xml:id="ctx1">
      <inkml:inkSource xml:id="inkSrc25">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1" timeString="2021-03-08T06:03:53.290"/>
    </inkml:context>
  </inkml:definitions>
  <inkml:trace contextRef="#ctx0" brushRef="#br0">28046 12947,'0'18,"0"-1,0 1,0-1,0 1,0 17,0-17,0 0,0-1,0 19,17 17,1-1,0-16,-1 17,-17-18,0-17,0-1,18 1,-18-1,0 1,0-53</inkml:trace>
  <inkml:trace contextRef="#ctx0" brushRef="#br0" timeOffset="1072.0391">27993 12912,'18'0,"-1"0,18 0,1 0,-1 0,-17 0,-1 0,1 0,0 0,-1 0,1 0,-1 0,1 0,0 0</inkml:trace>
  <inkml:trace contextRef="#ctx0" brushRef="#br0" timeOffset="2149.1845">28116 13141,'18'0,"0"0,17 0,-17 0,-1 0,1 0</inkml:trace>
  <inkml:trace contextRef="#ctx0" brushRef="#br0" timeOffset="3159.4398">28434 13194,'0'18,"0"-1,0 1,0-1,0 1,0 0,0-1,0 1,0 0</inkml:trace>
  <inkml:trace contextRef="#ctx0" brushRef="#br0" timeOffset="4185.4036">28434 13000</inkml:trace>
  <inkml:trace contextRef="#ctx0" brushRef="#br0" timeOffset="4278.1272">28434 13000</inkml:trace>
  <inkml:trace contextRef="#ctx0" brushRef="#br0" timeOffset="6359.1772">28557 13123,'18'18,"0"0,-1 35,1-36,0 18,-1 1,-17-19,18-17,-18 18,0 0,0-1,17 1,-17 0,18-18,-18 17,0 1,0-1,0 1,0-36,0-17,0-35,0-19,18 54,-18 0,0 17,0 1,0-1,17 18,-17-18,0 1,18-1</inkml:trace>
  <inkml:trace contextRef="#ctx0" brushRef="#br0" timeOffset="8088.5942">28787 13388,'17'0,"1"0,-18-18,18 1,-1-19,18-17,1 36,-19-18,1 17,0-17,-1 35,-17-18,18 18,-18-35,18 17,-1 18,-17-18,18 1,-18-36,18 18,-18-1,0 19,0-1,0 36,0-1,0 1,0 0,0-1,0 18,0-17,0 0,0-1,0 1,0 0,0-1,0 1,0 0,0-1,0 1,0 0,0-1</inkml:trace>
  <inkml:trace contextRef="#ctx0" brushRef="#br0" timeOffset="9283.264">29175 12912,'0'17,"0"1,17-18,-17 35,0-17,18 35,-18 0,0-36,18 19,-18-1,17-17,1-1,-18 18,0-17,0 0,18-18,-18 17,17 1,-17 0,18-18,-18 17,17-17,1 0,-18-35</inkml:trace>
  <inkml:trace contextRef="#ctx0" brushRef="#br0" timeOffset="10135.9084">29263 13159,'0'-18,"0"0,0-17,35 0,-35 17,35-17,-17 17,0 18,-18-17,17 17,1-18,-159 212</inkml:trace>
  <inkml:trace contextRef="#ctx0" brushRef="#br0" timeOffset="11951.3648">28628 13811,'0'-17,"0"-1,0 0,0 36,0 0,0 17,0-17,0-1,0 1,0-1,0 1,0 0,0-1,0 1,0 0,0-1,0 1,0 0,0-1,0 1,0-1,0 1,0 0</inkml:trace>
  <inkml:trace contextRef="#ctx0" brushRef="#br0" timeOffset="16318.5041">28910 14023,'-18'0,"1"0,17-18,-18 18,1 0,-1 0,0 0,1 0,-1 0,0 0,1 0,-1 0,18 18,0 0,0-1,0 1,0-1,0 1,0 0,18-18,-1 17,1-17,0 0,-1 0,1 0,0 0,-1 0,1-17,-1-1,-17 0,18 1,-18-1,0 1,18 17,-1 0,-17 17,18-17,0 0,-1 0,19 0,-1 0,-17-17,-1 17,1-18,-1 18,-17-18,18 18,-18-17,0-1,0 0,0 1,0-1,0 0,-18 18,1 0,17 18,0 0,0 17,0 0,17 1,1 34,0-35,-18 1,17-1,-17-17,0-1,18-17,-18 18,0-1,18-34,-18-1,0 1,0-19,0 19,17-19,-17-52,18 18,-18-19,18 37,-18-19,0 18,0 35,0 1,17-1,-17 0,0-17,0 18,0-1,0 0,0 1,0-1,0 36,0 70,0-35,0-36,0 1,0 0,0-1,0 1,0 17,0 1,0-19,0 1,0-1,0 1,0 0,0-1,0 1,0 0,18-18,-18 17,0 1,17-18,-17 18,18-18,0 0,-1 0,1 0,0 0,-36 0</inkml:trace>
  <inkml:trace contextRef="#ctx0" brushRef="#br0" timeOffset="17257.2916">29316 13970,'0'-18,"0"1,17-1,1 18,-18-18,35 1,-35-1,18 18,0 0,-1-17,-140 122</inkml:trace>
  <inkml:trace contextRef="#ctx0" brushRef="#br0" timeOffset="19185.9894">26882 13935,'17'0,"1"0,0 0,-1 0,1 0,17 0,0 0,-17 0,17 0,1 0,-19 0,1 0,0 0,-1 0,1 0,-1 0,1 0,0 0,-18-36,17 36,-17-17,18 17,0 0,-18-18,17 18</inkml:trace>
  <inkml:trace contextRef="#ctx0" brushRef="#br0" timeOffset="21003.0313">27252 13811,'18'0,"-1"0,1 0,0 0,-1 0,1 0,-18 18,18 0,-1-1,-17 1,18-18,-18 17,0 1,0 0,0-1,0 1,0 0,0-1,0 1,-18 0,18-1,0 1,0-1,0 1,0 0,0-1</inkml:trace>
  <inkml:trace contextRef="#ctx0" brushRef="#br0" timeOffset="29900.2349">3016 5715,'0'35,"0"-17,0 0,0-1,0 1,0 17,0 0,0 18,0-35,0 35,0-18,0-17,0 17,0 0,18 1,-18 17,0-36,0 1,0 17,18-17,-18 17,0-17,0-1,0 1,0 0,0-1,0 18,0 1,0-1,17 0,-17 1,0-1,0-18,0 1,0 0,0-1,0 1,0 0,18-1,-18 1,0 0,0-1,0 1,0 0,0-1,0 18,17 18,-17-17,0 17,0-36,0 18,18-17,-18 0,0-1,0 1,0-36</inkml:trace>
  <inkml:trace contextRef="#ctx0" brushRef="#br0" timeOffset="37757.9909">2910 5733,'18'0,"0"0,17 0,0 0,1 0,-1 0,-18 0,1 0,17 0,1 0,-1 0,-17 0,-1 0,1 0,35 0,0 0,-18 0,0 0,18 0,-35 0,35 0,-18 0,0 17,18-17,0 0,0 18,18 0,52-1,0 1,1-18,-36 0,-17 0,-36 0,-17 0,-1 0,1 0,0 0,-1 0,36 0,18 0,-1-18,-35 18,1 0,17 0,-36 0,36 0,-35 0,17 0,0 0,18 0,-17 0,-1 0,-17 0,-1 0,1 0,-1 0,19 0,-19 0,1 0,0 0,17 0,0 0,-17 0,17 0,-17 0,-1 0,1 0,17 0,1 0,-1 0,-17 0,-1 0,1 0,-1 0,1 0,0 0,35 0,-18 0,0 0,-17 0,-1 0,1 0,0 0,17 0,0 0,1 0,-1 0,0 0,0 0,-17 0,17 0,-17 0,17 0,1 0,-1 0,18 0,-18 0,0 0,18 0,-35 0,-1 0,1 0,0 0,-1 0,19 0,-19 0,54 0,-18 0,-18 18,0-18,1 0,-19 0,1 0,0 0,-1 0,-17 17,0 1,0 0,0-1,0 1,0 0,0-1,0 1,-17 17,-1 0,18 1,0 17,-18 0,18 0,0-36,0 1,0 17,0 0,0-17,0 0,0-1,0 1,0 17,0-17,0-1,0 1,0 17,0 1,0-19,0 1,0 0,0-1,0 1,18-18,0 35,-18 0,0-17,0 0,17-18,-17 17,0 1,18 0,-18 17,17-17,-17 17,0-18,0 1,0 0,0-1,0 19,0-1,0-17,0-1,0 1,0-1,0 19,0-19,0 1,0 0,0-1,0 1,0 0,-17-18,17 17,-18-17,1 0,-1 0,0 0,1 0,-1 0,0 0,1 0,-1 0,-17 0,17 0,-35 0,36 0,-1 0,0 0,1 0,-1 0,0 0,1 0,-19 18,19-18,-18 0,-1 17,19-17,-1 0,0 18,1-18,-1 0,-17 18,0-18,17 0,0 0,1 0,-19 17,19 1,-1-18,0 18,1-18,-19 0,19 0,-36 0,0 17,35-17,-35 0,18 0,18 0,-1 0,-17 18,17-18,-17 0,35 18,-18-18,0 0,-17 0,0 0,17 0,-35 0,18 0,0 0,17 0,0 0,1 0,-1 0,1 0,-1 17,-17-17,-1 0,-17 0,36 18,-18-18,-1 0,1 0,0 0,-1 0,1 0,-18 0,18 0,0 0,-36 0,53 0,-34 0,-1 0,0 0,0 0,0 0,18 0,-1 0,1 0,0-18,17 18,-17 0,17 0,-17-17,17 17,-17 0,17 0,-17 0,0 17,17 1,1-18,-19 0,1 18,17-18,-17 17,17-17,1 18,-1-18,1 0,-19 0,19 0,-1 0,0 0,-17 0,17 0,-17 0,18 0,-1 0,0 0,1 0,-1 0,0 0,1 0,-19 0,19 0,-19 0,1 0,18 0,-19 0,19 0,-1 0,-17 0,17-18,0 18,1 0,-1-17,1 17,-19-18,19 18,-1 0,18-18,-18 18,1 0,17-17,-18-1,18 0,0-17,-18 0,18-1,-17 19,17-1,0 1,0-1,-18 18,18-18,0 1,0-1,0 0,0 1,0-1,0 0</inkml:trace>
  <inkml:trace contextRef="#ctx0" brushRef="#br0" timeOffset="58824.1376">26053 13864,'-18'0,"0"0,1 0,-1 18,0-18,-17 17,0 1,17-18,1 0,-19 18,-17-1,18 19,-18-19,36-17,-1 18,18 0,0-1,0 1,0-1,0 19,0-1,18-17,-1-1,54 36,-36 0,71 0,-18 35,36-35,-89-35,18 17,-18-17,-17-1,-1-17,1 0,-18 18,18 0,-18-1,0 19,-53-19,-18 18,-17-35,0 18,17 0,18-18,18 0,-18 0,35 17,1-17,-1 0,0 0,-34 0,16 0,1 0,-36 0</inkml:trace>
  <inkml:trace contextRef="#ctx0" brushRef="#br0" timeOffset="60422.6229">26300 14146,'0'36,"0"-19,0 36,0-35,0-1,0 1,0 17,0 36,0 17,0-35,0 18,17-1,1 1,-18-18,17-18,-17 0,0 0,0-17,0 0,0-1</inkml:trace>
  <inkml:trace contextRef="#ctx0" brushRef="#br0" timeOffset="62633.9949">26370 14164,'0'-18,"0"1,0-1,0 0,0 1,0-1,18 18,-18-17,17 17,1 0,0 0,17 0,-17 0,17 0,-17 0,-1 0,1 0,-1 0,1 0,0 17,-18 1,0-1,0 1,0 0,0-1,0 1,0 0,0-1,-18-17,18 18,-18 17,1-35,-1 18,18-1,-17 1,-1 0,0-18,1 17,-1 1,18 0,-18-18,1 0,-1 0,0 0,18 17,-17-17</inkml:trace>
  <inkml:trace contextRef="#ctx0" brushRef="#br0" timeOffset="64533.7093">29986 13335</inkml:trace>
  <inkml:trace contextRef="#ctx0" brushRef="#br0" timeOffset="70442.5559">30180 13194,'0'-18,"0"1,0-1,0 0,0 1,0-1,0 0,0 1,0-1,0 0,0 1,0-1,0 1,0-1,0-17,-18-18,18 35,0-35,-17 36,17-1,0 0,0 1,0-1,0 0,-18-17,18 17,0 1,0-1,0 1,0-1,0 0,0 1,0-1,0 0,-17 1,17-1,0 0,-18-35,18 18,-18 18,18-36,0 17,-17 19,17-19,0 1,-18 0,18 0,0 17,-18 0,18 1,-17-19,17 19,0-1,0 1,0-1,0-17,0-1,0 19,0-19,0 19,-18-1,0-17,18 17,-17-35,17 18,-18 0,18-1,0 1,-17 18,17-19,0 1,0 17,0-35,0 1,0-1,0-36,0 19,0 17,0 0,0 18,0-18,0 35,0 1,0-19,0 1,0 17,0-17,0-18,0 18,0 17,0 1,0-1,0 0,0-35,0 18,0 0,-18-18,18 35,0 1,0-1,0 0,0 1,-18-1,1-17,17 0,-18 17,18-17,0 17,0-17,0 17,0 0,0 1,0-1,0-35,0 18,0-18,-18 0,18 35,-17-34,17 16,-18 19,18-36,0 0,0 35,0-35,0 36,0-36,0-18,0 1,0 34,0-52,0 53,0-18,0 35,0-17,0 0,0-1,0 19,0-1,0 1,0-1,0 0,0 1,0-19,0 1,0 17,0-34,0 34,0-17,0-1,0 19,0-19,0 19,0-54,0 18,0 18,0 0,0-18,0 18,0-18,-18 17,18 19,0-36,0 18,0 17,0-17,0 17,0-35,0 35,0-17,0-18,0 36,0-1,0-35,0 35,0 1,0-1,0-17,0 17,0 1,0-1,0 0,0 1,0-1,18 0,-18 1,0-1,0 0,0 1,18-1,-18 1,0-1,0 0,0 1,0-1,0 0,0 1,0-1,0 0,0 1,0-1</inkml:trace>
  <inkml:trace contextRef="#ctx0" brushRef="#br0" timeOffset="72073.2746">29651 7161,'18'-17,"-1"17,1 0,-18-18,18 0,-18 1,17 17,1 0,-1-18,-17 1,18-1,0 0,-1 18,-17-17,0-1,18 18,0 0,-18-18,17 36,-17 0,0 17,0 18,0-18,0-17,0 17,0-17,18-1,-18 1,18 0,-18-1,0 1,0-1,0 1,17 0,-17-1,0 1</inkml:trace>
  <inkml:trace contextRef="#ctx0" brushRef="#br0" timeOffset="77821.4414">31803 7232,'0'18,"18"-18,-1 0,36 0,0 0,-18 0,18 0,-35 0,17 0,-17 0,-1 0,1 0,0 0,-18-18,17 18,1 0,0 0,-1 0,1 0,0 0,-1 18,1-18,-18 17,17-17,-17 18,18-18,0 0,-1 0,-17 17,18-17,-18 18,0 0,0-1,0 1,0 0,0 17,0-17,0-1,18 19,-18-19,0 36,17 0,-17 0,18 53,0-53,-18 52,0-52,17 18,-17-18,0 0,0-18,0 36,0-36,0 0,0 0,0 18,0-35,0 0,0-1,0 1,0 17,0-17,0-1,0 19,0-19,0 19,0-19,0 19,0-1,0-17,0 17,0-18,0 19,0-1,0-17,0-1,0 1,0 0,0-1,0 18,0 1,0-19,0 19,0 17,0-18,18 0,-18 0,0 54,17-1,-17 35,18 36,0-71,-18-17,17-36,1-35,-18 18,18-18,-18 35,0 0,0 53,-18 71,0 18,1-54,-36 1,53-19,-18-16,1-19,-1-17,18 0,-18 17,1 1,-1 35,18-53,-18 0,18 0,0-18,0 18,0-18,0 0,0-17,0 0,0-1,0 1,0 0,0-1,0 18,0-17,0 35,0-35,0 52,18 54,0-54,-1 18,1-35,17 36,-17-1,-1-18,1-34,0-1,-1-35,-17 18,0 17,0 0,0 53,0 18,0 70,-17 36,17-35,-36 52,19-70,17-71,-18 88,18-105,0-36,0 18,0 0,0-18,0 0,0-17,0 17,0-17,0 0,0-1,-17-17,-1 0,18-17,0-1,0 0,0 1,-18 17,1 0,17-18,-18 0,0 18,18-17,-17 17,-19 0,19 0,-1 0,1-18,-1 18,-17-18,35 1,-18 17,-17 0,35-18,-18 1,0 17,18-18,-17 0,17 1,-18-1,18 0,-18 1,18-1,0 0,0 1,0-1,-17 18,17-17,0-1,0 0,-18 1,18-1,-17 18,-1 0,0 0,-17 0,17 0,1 0,-1 0</inkml:trace>
  <inkml:trace contextRef="#ctx0" brushRef="#br0" timeOffset="79397.2055">32015 13829,'-18'0,"0"0,18 18,0-1,-17-17,-1 0,18 18,-18 17,1-35,-1 0,18 18,-35-1,17 1,18 0,-17-18,17 17,0 1,0 0,17-18,1 0,-1 0,-17 17,18-17,0 0,-1 18,1-18,0 0,-1 17,1-17,0 18,-1-18</inkml:trace>
  <inkml:trace contextRef="#ctx1" brushRef="#br0">1899 9664,'0'0,"0"0,0 0,0 0,0 0,0 0,0 0,0 0,0 0,0 0,0 0,0 0,0 0,0 0,0 0,0 68,0-11,0-9,0 10,10-10,0 10,-1-1,1 1,0 9,-1 0,-9-9,10 0,-10-10,0-10,0 0,0-18,0-1,0-9,0-1,0 1,0-1,0-9,0 0,0 0,0 0,0-9,0-1</inkml:trace>
  <inkml:trace contextRef="#ctx1" brushRef="#br0" timeOffset="501.4786">1822 9664,'0'0,"0"0,0 0,0 0,0 0,0 0,0 0,0 0,0 0,0 0,0 0,0 0,87-9,10 9,0 0,-20 0,-28 9,-11 1,-8-10,-21 10,1-1,0 1,-10-1,0 1,0 9,-10 10,-9 0,-11 0,-18-1,0 1,-1 0,10-10,1 0,9 1,9-11,1-9,9 0,0 0,1 0,-1 0,0-9,10-1,10-9,29-20,0 1</inkml:trace>
  <inkml:trace contextRef="#ctx1" brushRef="#br0" timeOffset="1152.3178">3091 9722,'0'0,"0"0,0 0,0 0,0 0,0 0,0 0,0 0,0 0,0 0,-87 0,19 10,20-1,-1 1,10-1,1 1,9 9,0 0,-1 1,11-1,-10 10,10 9,9 0,0 11,10-11,0 10,10-10,9 1,1-10,18-1,11-8,9-11,0-9,0-9,-9-11,-10 1,-10 0,-10 0,0 0,-9-10,0-10,-1 1,1-10,-10 0,0 9,0 11,-10 8,1 1,-1 0,0 9,1 1,-1-1,-9 1,-1-1,1 0</inkml:trace>
  <inkml:trace contextRef="#ctx1" brushRef="#br0" timeOffset="1552.5074">3682 9395,'0'0,"0"0,0 0,0 0,0 0,0 0,0 0,0 0,0 0,-19 77,9-10,10 1,0 9,0-1,0 1,0 10,0-1,10 10,-10-9,0 9,0-19,0-20,0 1,10-10,-10 0,0-10,0-9,0-10,9-9,1 0,9-10</inkml:trace>
  <inkml:trace contextRef="#ctx1" brushRef="#br0" timeOffset="1921.1098">3634 9607,'0'0,"0"0,0 0,0 0,0 0,0 0,0 0,0 0,0 0,0 0,0 0,116 0,-48 0,-20 9,-9-9,-10 10,0-1,-9 1,-11 0,1-1,-10 11,0 8,-10 11,-19-1,-29 10,0 0,0 0,9-9,11-1,9-9,9-10,1-9,9-1,10-9</inkml:trace>
  <inkml:trace contextRef="#ctx1" brushRef="#br0" timeOffset="2288.9519">4516 9607,'0'0,"0"0,0 0,0 0,0 0,0 0,0 0</inkml:trace>
  <inkml:trace contextRef="#ctx1" brushRef="#br0" timeOffset="2432.9571">4661 9847,'0'0,"0"0,0 0,0 0,0 0,0 0,0 0</inkml:trace>
  <inkml:trace contextRef="#ctx1" brushRef="#br0" timeOffset="19380.1778">8314 9597,'0'0,"0"0,0 0,0 0,0 0,0 0,0 0,0 0,0 0,0 0,0 0,0 0,0 0,0 0,-97-10,29 1,10-1,0 1,10 9,-11 0,1 0,10 0,-1 0,1 0,0 9,9-9,10 10,0-10,9 0,1 0,9 0,0 0,1 0,-1 0,0 0,1 0,-1 0,0 0,10 9,0 1,0 0,0 9,0 0,0 0,0 10,0 10,0-11,0 11,0-1,0 1,0-1,0 0,0 11,0-11,0 10,0-10,0 1,0-1,0-9,0-10,0 1,0-1,0 0,0-9,0-1,0 1,0-1,10 1,0 0,-10-1,9 1,11 9,-1 0,10 0,10 1,9-1,11-10,8 1,1-10,10 0,-1 0,-19 0,-19 0,0 0,-10 0,-10 0,1 0,-11 0,1 0,0 0,0 0,-10 0,0 0,9 0,-9-10,0 1,0-1</inkml:trace>
  <inkml:trace contextRef="#ctx1" brushRef="#br0" timeOffset="19970.6807">8207 9952,'0'0,"0"0,0 0,0 0,0 0,0 0,0 0,-87 0,39 0,9 10,10 0,10-1,-10 11,9 18,1 0,9 1,10-1,0-9,0 9,0-18,10-1,-1 0,11 0,19 1,9-1,0-10,11-9,-1-9,0-10,-19-10,-1 10,-18-1,-1 1,-9 0,0 0,-10-1,0 1,0 0,0 0,-10 0,0-1,0 1,1 0,-1 9,0 1,1-1,-1 1,0-1,1 0,-11 1,-9-1,10-9</inkml:trace>
  <inkml:trace contextRef="#ctx1" brushRef="#br0" timeOffset="20705.6801">8285 9674,'0'0,"0"0,0 0,0 0,0 0,0 0,0 0,68 0,48 0,-9-10,-20 1,-10-11,-9 1,-19 0,-11 9,-8-9,-11 10,-9-1,-1 0,1 1,0 9,-10 0,0 0,0 0,0 0,0 0,0 0,0 0,0 0,0 0,0 9,0 1,9 9,-9 10,10 9,-10 1,0-1,0 10,0 0,0 0,0 10,10 0,-1-1,-9-9,10 10,0-10,-10-10,0-9,0 0,0 0,0-10,0 0,-10-9,0 0,1 9,-11-10,1 1,0 0,-10-1,9 1,-9-1,0 1,-19 9,-1-9,1-1,19-9,9-9</inkml:trace>
  <inkml:trace contextRef="#ctx1" brushRef="#br0" timeOffset="21273.9177">9109 9904,'0'0,"0"0,0 0,0 0,0 0,0 0,0 0,0 0,0 0,0 0,0 0,0 0,97 10,-20-10,-9-10,0 1,29-10,-10 9,0-9,-9 9,18-9,-18 0,19 0,0 9,-29 0,-10 10,0-9,-10 9,-9 0,-10 0,-9 0,-11 0,1 0,0 0,-10 0,0 0,0 0</inkml:trace>
  <inkml:trace contextRef="#ctx1" brushRef="#br0" timeOffset="21776.5313">9826 9443,'0'0,"0"0,0 0,0 0,0 0,0 0,0 0,0 0,0 0,0 0,0 0,68 48,-10-19,0-10,0 1,0-11,0 1,-19-10,0 0,-10 0,0 0,-10 0,1 0,-11 0,1 0,0 0,-1 0,-9 0,0 0,10 19,-10 0,0 10,-10 10,1-1,-11 10,-9-10,-19 10,-1 0,11-9,-1-1,10 1,0-10,0-1,9-8,1-1,-1 0,11 0,-1-9,0-1,1 1,-1 0</inkml:trace>
  <inkml:trace contextRef="#ctx1" brushRef="#br0" timeOffset="22623.9629">10601 9549,'0'0,"0"0,0 0,0 0,0 0,0 0,0 0,0 0,0 0,0 0,0 0,10 96,-10-29,0-9,0-10,-10-10,0 10,10 0,-9-9,9-1,-10-9,10-10,-10 1,10-11,0 1,0-1,0 1,0-10,0 0,0 0,0 0,0 0,0 0,-10-10,10 1,-9-10,-1-29,0-10,10-29,-9 11,9 8,0 1,0 9,0 1,9 9,1 9,9 1,-9 9,10 0,18 0,20 1,10 8,-10 11,10 9,-10 9,-9 1,-1 0,1 9,-1 10,1 0,-11-1,-9 11,1-1,-11 10,-9 0,-1 0,-9 0,-19 10,0-10,-11 0,-8 0,-11-10,1 1,-1-1,1-9,-30 10,-9-11,29-18,10 0,-1-1,10 1,1-10,9 0,9 0,-9 0</inkml:trace>
  <inkml:trace contextRef="#ctx1" brushRef="#br0" timeOffset="23571.0928">11512 9366,'0'0,"0"0,0 0,0 0,0 0,0 0,0 0,0 0,0 0,-10 87,0-20,1-9,-1-1,0-8,10 8,-9-9,-1 0,0 0,1-9,-1-1,0-9,0-19,1-1,-1 1,0-10,1 0,-1 0,0-10,1-9,-11-20,11-28,-11-19,11-20,9 39,9 0,1 19,0 0,-1 19,1 0,9 0,20 10,10 0,9-1,0 11,-10 9,1 0,-1 9,10 20,-19-10,-10 1,-9-1,-1 10,-9 0,-10-1,-20 1,-9 0,-10 0,-9 0,-1-1,1 1,0-9,19-1,-1 0,1-9,10-1,0 1,9-1,0 1,10 0,0-1,10 10,19 1,10 8,19 11,10-1,-10 1,0-10,-19-1,0 1,-10-10,-10 1,0-1,1 0,-11-9,1 9,0 0,0 0,-1-9,-9-1,0 1,0 0,0-10,0 0,0 0,0 0,0 0,0-10</inkml:trace>
  <inkml:trace contextRef="#ctx1" brushRef="#br0" timeOffset="136788.2599">15427 9424,'0'0,"0"0,0 0,0 0,0 0,0 0,0 0,0 0,0 0,0 0,-10 77,0-19,10-10,-10 9,1 1,-1 9,0 10,1-10,-1 10,0 10,1 28,-1-9,10-1,0 11,0 8,0 1,0-9,0 18,0-28,10 28,-1-19,1 20,0-20,9 39,0-10,-9-19,0 19,9-48,-9 19,-10-9,10 29,-1-20,1 0,0-9,-1 48,1-10,0-29,-1 0,1 0,-10 10,10-9,-10-11,0-9,0 10,10 77,-20-49,20 1,-10-1,0 39,0-29,9-19,-9 19,10 19,0 20,-1-77,11 47,-11-9,1-28,-10-20,0 0,0-19,10-29,-10-10,0-19,0 1,0-11,0 1,0-10,0 0,-10 0,0-19,-9-106,0 0</inkml:trace>
  <inkml:trace contextRef="#ctx1" brushRef="#br0" timeOffset="138378.5869">15262 9270,'0'0,"0"0,0 0,0 0,0 0,0 0,0 0,0 0,0 0,0 0,77 29,20-10,-10-9,-19-10,10 0,-1-10,20 1,19-1,1-9,-1 0,10 0,0-1,0 11,10-20,-20 10,29 9,-9-9,-20 0,0 0,-19-1,58 11,-48-20,-20 19,-9 1,-10-1,-20 0,0 1,11-1,-1 10,0-9,-10-1,-9 10,-10 0,-9 0,-1 0,-9 0,-1 0,1 0,-10 0,0 0,0 0,10 10,-1-1,1 10,0 1,-1 18,1 10,-10 0,10 10,0-1,-1-9,1 20,0 9,9-20,0 58,-9-28,9 9,-9 0,0 0,19 19,-10-9,-9 9,0 1,-1-1,1 39,0-49,-10 59,0-30,0 20,0 0,0-1,9-18,-9 9,10 29,-10-48,10-10,9 39,-9-39,0-19,-1-19,11 125,-1-97,-9 1,9 9,-9 0,-1 1,1-49,0 29,9 39,-9-59,0 30,-10-48,9 28,1 39,0-10,-1-28,1-30,-10 11,0-11,10 39,-10-9,0-20,0 0,9-9,1 0,-10-10,10 38,-1-19,1-9,-10 9,0-9,0-20,0 10,0 0,0-9,0-10,0-1,0 20,0 1,0-11,0 0,0 10,0 0,0 20,10-1,-10-9,0-10,10 67,-1-29,1-9,-10 10,0-30,0 1,0-10,-19-29</inkml:trace>
  <inkml:trace contextRef="#ctx1" brushRef="#br0" timeOffset="139313.2513">15494 16639,'0'0,"0"0,0 0,0 0,0 0,0 0,0 0,0 0,0 0,0 0,0 0,78 19,-20-9,20 9,18-10,1-9,20 10,-30 0,19-1,1-9,9-19,10 19,0 10,-9-10,18-10,11 10,-30 10,0-10,0-29,1 10,-1 9,-9 10,28-19,-19 0,-19-1,10 20,-30 0,40-9,-40-11,-19 11,1 9,-21-10,1 1</inkml:trace>
  <inkml:trace contextRef="#ctx1" brushRef="#br0" timeOffset="150247.3123">15533 15726,'0'0,"0"0,0 0,0 0,0 0,0 0,68-19,-20 9,1 1,-1-1,1 0,-10-9,9 0,10 0,29 19,-9 0,-10-10,29-9,-10 19,0-19,0 0,0 19,10-20,0 1,0 0,-10 9,10 1,0-1,-10 10,-9 0,19-19,-10 9,-10 1,1 9,-20-20,-9 11,18-20,-8 10,-11 9,30 10,-1 10,1-29,-20 9,29-9,-19 19,-20-10,-9 1,0 9,-1-10,1 10,0 10,-10-1,0-9,0 0,-9-9,-1-1,0 10,-9-10,0 1,9-1,-19 1</inkml:trace>
  <inkml:trace contextRef="#ctx1" brushRef="#br0" timeOffset="151090.9589">15611 14237,'0'0,"0"0,0 0,0 0,0 0,0 0,0 0,0 0,0 0,0 0,0 0,0 0,0 0,0 0,0 0,0 0,0 0,0 0,0 0,116-19,-58 9,20 1,28-1,-9 0,0-9,29 19,10-29,9 1,0-1,-9 0,29 0,-39 20,9-20,-18 19,9-9,19 0,-38-1,-1 11,-9 9,0-19,-10 19,-29 0,-19-10,0 0,-10 1,-10 9,1 0,-1 0,-9 0,-1-10,1 10,-10 0</inkml:trace>
  <inkml:trace contextRef="#ctx1" brushRef="#br0" timeOffset="151779.5243">15582 12931,'0'0,"0"0,0 0,0 0,0 0,0 0,0 0,87 19,-10 0,20 0,-19-9,28 9,-28-9,-1-1,30 1,-10-1,48 1,-29-10,30-10,-20-9,29 0,-58 0,48 9,-48-9,19-19,1 28,-21 10,11-19,-10 9,-20-9,-9 0,10 9,-30 0,1-9,-11 0,-18-10</inkml:trace>
  <inkml:trace contextRef="#ctx1" brushRef="#br0" timeOffset="152175.3858">16512 10827,'0'0,"0"0,0 0,0 0,0 0,0 0</inkml:trace>
  <inkml:trace contextRef="#ctx1" brushRef="#br0" timeOffset="152311.4589">16783 11336,'0'0,"0"0,0 0,0 0,0 0,0 96</inkml:trace>
  <inkml:trace contextRef="#ctx1" brushRef="#br0" timeOffset="153330.0663">15339 10414,'0'0,"0"0,0 0,0 0,0 0,0 0,0 0,0 0,0 0,0 0,117-10,-30 0,10-18,0 8,9-8,30-1,-30 0,1 0,9 0,10 0,10 10,-20-19,1 9,18 10,1-39,-20 49,20-11,-30 1,40 0,-30 0,-19-1,0 1,0 0,-20 0,1 9,-10 1,-20-1,30 0,-20-28,0 28,0 10,-19 0,-1-19,-8 10,-11 9,-9 0</inkml:trace>
  <inkml:trace contextRef="#ctx1" brushRef="#br0" timeOffset="154090.1465">15194 11240,'0'0,"0"0,0 0,0 0,0 0,0 0,0 0,0 0,68-19,19-1,20 11,-10-10,19 9,-19 0,48-18,10 18,-39-19,20 0,9 20,1-11,-11-8,-9-1,29 19,-38-9,38 0,-39 0,20-1,-10 11,29 9,-20-10,-18 1,-11-11,-9 1,0 0,-10 9,-29 1,20 9,-20 0,-19 0,-10 0,10-10,-20 10,-9-10,-1 10,1 0,-10 0,0 0,0 0</inkml:trace>
  <inkml:trace contextRef="#ctx1" brushRef="#br0" timeOffset="162398.6021">14942 15995,'0'0,"0"0,0 0,0 0,0 0,0 0,0 0,0 0,0 0,-10 67,1-19,9 0,0-9,0-1,0 1,0-11,0 1,0 0,0 0,0-10,0 10,0-10,0-19,0 10,0-1,0 1,0-10,0 0,0 0,0 0,0 10,0-10,0 0,0 0,0 0,0 0,0 0,0 0,0 0</inkml:trace>
  <inkml:trace contextRef="#ctx1" brushRef="#br0" timeOffset="163810.3008">14855 14813,'0'0,"0"0,0 0,0 0,0 0,0 0,0 0,77-28,-28 8,-10 11,-10-1,0 10,-10 0,0 0,1 0,-1 10,-9-10,0 9,-1 1,1 19,-20 28,-9-8,-10-11,-20 58,11-58,-1 1,0-1,-9 20,-1-10,1 0,-1 0,11-19,8 0,1-10,10-9,0-1,9-9,0 0,1 10,-1-10,10 0,0 0,10 0,9-10,20-9,9 0,1-10,28 10,20-10,-19-10,-1 11,1-1,-1 0,1-9,19-1,-20 10,-19 10,-19 9,0-9,-10 0,-10 9,1 1,-11-1,1 10,0-9,-10 9,0 0,0 0,0 0,0 0</inkml:trace>
  <inkml:trace contextRef="#ctx1" brushRef="#br0" timeOffset="165594.8013">14671 13372,'0'0,"0"0,0 0,0 0,0 0,0 0,0 0,0 0,0 0,0 0,0 0,0 0,0 0,0 0,0 0,0 0,0 0,87-67,-29 38,-9 10,-11 10,-9 9,0 0,-9 0,-11 9,1 1,0-1,0 1,-10 9,0 0,-10 10,-19 19,0-9,0-1,0-9,-10 9,10-18,9-1,1-10,0 1,9 0,0-10,1 0,-1 0,0 0,10 0,0 0,10 0,0 0,9 0,10 0,10 0,9 9,10-9,-9 0,-1 0,-9 0,0 10,-10-1,0 1,-10 0,1-1,-11 1,1-1,0 1,-1 9,-9 1,0-1,-9 10,-11-10,1 0,-10 0,-10 0,-9 1,-1-11,1 1,-1-10,1 0,-10-10</inkml:trace>
  <inkml:trace contextRef="#ctx1" brushRef="#br0" timeOffset="167345.0756">14351 10740,'0'0,"0"0,0 0,0 0,0 0,0 0,0 0,0 0,0 0,0 0,0 0,0 0,0 0,-87-9,29 9,19 0,-10 0,20 0,0 9,0 1,10-1,-1 1,1 0,-10 18,10-8,-1 9,1 9,-1 0,11-9,-1 10,0-1,10 0,0 1,0-1,0 1,10-1,0 1,-1-11,1 1,0-10,0 1,-1-1,1-10,9 1,1 0,-1-1,0-9,1 0,-1-9,1-1,-1 0,-9 1,9-10,-9-1,-1 11,1-10,-10-1,0 1,0 0,0 0,0 9,0-9,0 0,0 9,-10 1,1-1,-1 0,-9 1,-1-1,1 10,-10 0,0 0,9 10,1-1,0 20</inkml:trace>
  <inkml:trace contextRef="#ctx1" brushRef="#br0" timeOffset="168322.8754">14477 10721,'0'0,"0"0,0 0,0 0,0 0,0 0,0 0,0 0,0 0,0 0,0 0,77-19,-28 0,-1 9,-9 0,0 1,-10 9,0 0,0 0,-10 0,1 9,-10 1,-1 0,1-1,-10 1,0 28,-10-19,-9 10,-1 0,-9-10,0 1,10-1,0 0,-11 0,1 0,0 1,10-11,0 1,9-1,0-9,0 0,10 0,0 0,0 0,10-9,10-1,9 10,9-9,-9-1,1 10,-1 0,0 0,-10 10,10 9,0 0,-9 0,-1 0,0 1,-9 8,-10 1,-10 10,-9-1,-10 1,0-20,-10 0,-9 10,-30-20,-9 11,19-20,10 0</inkml:trace>
  <inkml:trace contextRef="#ctx1" brushRef="#br0" timeOffset="169358.778">14516 9607,'0'0,"0"0,0 0,0 0,0 0,0 0,0 0,0 0,0 0,0 0,0 0,0 0,0 0,0 0,0 0,0 0,0 0,0 0,0 0,-10 77,0-20,10-9,0 10,0-10,0 0,10 10,-10-10,0 0,0-20,0 1,0-10,0 1,0-11,0 1,0-10,0 0,0 0,0 0</inkml:trace>
  <inkml:trace contextRef="#ctx1" brushRef="#br0" timeOffset="171701.8223">14399 9751,'0'0,"0"0,0 0,0 0,0 0,0 0,0 0,0 0,0 0,0 0,0 0,0 0,0 0,0 0,0 0,0 0,0 0,0 0,0 0,0 0,0 0,0 0,0 0,0 0,0 0,0 0,-77-58,28 20,11 18,9 11,9-1,-9 10,10 0,-1 0,-9 10,10-1,-10 11,9-1,-9 10,0 19,10-10,0 1,-1-1,1 0,-1 1,11-1,-1 1,0-20,10 19,0-9,0-10,0 10,0-10,0 1,10-1,0-10,-1 1,1 0,0-1,9 1,1 0,-1-1,10 1,-10-10,10 0,1 0,-1 0,0 0,9 0,1 0,-10-10,-9 1,-1-1,10 0,0-9,0 0,0 0,-9-1,9 1,-10 0,1-10,-1-19,0 0,1 0,-11 0,-9-10,0 10,0 0,0 10,0 9,-9 0,-1 10,0 0,1 9,-1 1,-9-1,-20 0,-19 10,-49 39</inkml:trace>
  <inkml:trace contextRef="#ctx1" brushRef="#br0" timeOffset="173753.0574">19303 15716,'0'0,"0"0,0 0,0 0,0 0,0 0,0 0,0 0,0 0,0 0,0 0,67-9,-8 9,-1-10,29-28,-29 19,0-1,0 1,0 19,-19-9,0-1,0 10,-1-10,-8 10,-11-9</inkml:trace>
  <inkml:trace contextRef="#ctx1" brushRef="#br0" timeOffset="177439.9675">16066 16082,'0'0,"0"0,0 0,0 0,0 0,0 0,0 0,0 0,0 0,0 0,0 0,0 0,0 105,0-47,-10-1,1-8,9-1,-10 19,0-10,1 1,-1-19,10 9,0 0,0-10,0 0,10 10,-10-9,0-10,0-10,0 0,0-9,0-1,0-9,0 0,0 0,0-9,0-10,0-10,0 0,0-38,-10-1,0 1,1-19,-11 28,1 0,9 20,0 9,1 10,-1 0,10 9,-10-9,10 9,-9-9,9 9,0-9,0 0,0 0,9 0,1-1,29-18,0 0,19-10,0-10,10 10,9 9,1 1,-30 9,30 10,-10 0,19-20,-39 20,-9 10,-10-1,0 0,-10 1,1-1,-10 10,-1 0,-9 0</inkml:trace>
  <inkml:trace contextRef="#ctx1" brushRef="#br0" timeOffset="177696.9309">16027 16351,'0'0,"0"0,0 0,0 0,0 0,107 0,-1 0,-18 0,9 9,-10-9,10-29,-29 10,-20 0,0 0,-9-10</inkml:trace>
  <inkml:trace contextRef="#ctx1" brushRef="#br0" timeOffset="178161.3859">17200 15813,'0'0,"0"0,0 0,0 0,0 0,0 0,0 0,0 0,0 0,0 0,0 0,0 0,-29 96,0-20,9-8,1-1,9-9,1-10,9-10,0 0,0 1,0-1,0 1,0-10,0-1,0-8,0-1,9 19</inkml:trace>
  <inkml:trace contextRef="#ctx1" brushRef="#br0" timeOffset="178350.5832">17045 15822,'0'0,"0"0,0 0,0 0,0 0,0 0,0 0,0 0,0 0</inkml:trace>
  <inkml:trace contextRef="#ctx1" brushRef="#br0" timeOffset="180333.2662">17374 15745,'0'0,"0"0,0 0,0 0,0 0,0 0,20 87,-1-10,-9 9,-1-28,1-10,0 0,-1 19,-9 19,0-9,0 19,0-19,-9-38,9-20,0 0,0-9,0-1,0 1,0-10,0 0,0 0,-10 0,0 0,1 0,-1-10,10 1,0-10,0-10,0 0,0-19,0 0,10 0,-1 0,20-10,-9 10,9-10,10-9,-10 19,0 0,0 19,0 0,0-9,0 9,-10 10,1 0,-10 9,-1 1,1-1,-10 0,0 1</inkml:trace>
  <inkml:trace contextRef="#ctx1" brushRef="#br0" timeOffset="181069.6507">17742 16389,'0'0,"0"0,0 0,0 0,0 0,0 0,49-96,-10 29,-1-20,1 20,0 9,-10 10,-10 10,-9 9,0 10,-10 0,0 9,0 0,0 1,0-1,0 1,0-1,0 0,0 10,0 0,0 0,0 0,9 10,11 9,-1 0,1 1,-1 8,0 1,1 10,-1-1,1 1,-1 18,0 30,-9-30,-10-9,-10 10,-9 0,9-10,-9 0,-1-10,1 0,0 1,-1-20,11-9,-1-1,0 1,1 0,-1-10,0 0,0 0,1 0,9-10</inkml:trace>
  <inkml:trace contextRef="#ctx1" brushRef="#br0" timeOffset="181680.2862">18440 15716,'0'0,"0"0,0 0,0 0,0 0,-19 68,9-30,0 10,10 10,0-20,0 1,0-1,0-9,0 9,0-18,0 8,10-8,-10-1,0 0,0-9,0-1,0 1,0-1,0 1,0 0,0-10,10 9,-1 1,1-10,0 9,9 1,-9 0,0-1,-1 1,1 0,9-1,-9-9,0 0,19 10,-10-10,1 0,9 0,-10-19,0-1,-9 1,0 0</inkml:trace>
  <inkml:trace contextRef="#ctx1" brushRef="#br0" timeOffset="182934.4989">18314 16091,'0'0,"0"0,0 0,0 0,97-48,-19 19,-49 0,0 10,0 0,-10 0,1-10,-1 0</inkml:trace>
  <inkml:trace contextRef="#ctx1" brushRef="#br0" timeOffset="186382.732">15814 9453,'0'0,"0"0,0 0,0 0,0 0,0 0,0 0,0 0,0 0,0 0,0 0,0 0,0 0,0 0,10 77,0-20,-1 11,1-11,0 11,-1-20,-9-10,0 10,10-10,-10-9,0 0,0-10,0 1,0-11,0 1,0-1,0 1,0-10,0 0,10 0</inkml:trace>
  <inkml:trace contextRef="#ctx1" brushRef="#br0" timeOffset="188286.635">16696 9693,'0'0,"0"0,0 0,0 0,0 0,0 0,0 0,0 0,0 0,0 0,0 0,0 0,0 0,0 0,0 0,-78-48,20 19,10 10,19 9,0 1,9-1,1 10,0 0,-1 0,1 0,-1 10,1-1,0 11,-1 8,1 11,9-1,0 1,10-1,0 10,0 0,0-9,10-11,-10 1,0-9,10-1,-10-10,10 1,-10 0,9-1,1-9,0 0,9 0,0-9,1-1,-11 0,11-9,-10 0,-1 0,1-10,0 10,-1-10,1 10,0-1,-1 1,1 0,-10 9,0 1,0-1,0 1,0-1,0 0,0 1,0 9,0 0,0 0,0 0,10 0,-10 0,9 9,1 1,0 0,9 18,1 1,-1-10,0 1,1-1,-11-10,1 1,9 0,-9-1,0-9,0 10,-1-1,1-9,0 0,-1 0,1-9,0-1,-1-9,11 0,-1-10,1 0,9 0,0 1,0-1,-10 10,0-10,1 10,9-1,10 1,-10 9,0 1,10 9,-10 9,0 1,0 0,-10-1,-9 1,0 9,-1 0,-9 10,-9 10,-1-20,0 0,-9 0,-1-9,11-1,-1-9,0 0,1 0,-1 0,0 0,1 0,-1 0,0-9,10-1,0-9,20-19,-1 9,0 0,10-9,10-11,-10 1,0 0,-9 0,-1 0,-9 10,-1-1,1 1,0 9,-10 10,0 0,0 9,0 1,0-1,0 0,0 1,0-1,0 1,0-1,0 10,0 0,0 0,0 0,0 0,0 10,0-1,0 20,0 9,0 10,0-9,0 9,0 10,0-1,0-9,0-9,0-1,0-9,0 0,0 0,10 9,-10-19,9 10,1-10,0-9,-1-1,1 11,0-11,-1 1,1-1,0-9,-1 10,1 0,0-10,9 0,1 0,9 0,9 0,-18-10,-1-19</inkml:trace>
  <inkml:trace contextRef="#ctx1" brushRef="#br0" timeOffset="188483.1423">17626 9597,'107'-48</inkml:trace>
  <inkml:trace contextRef="#ctx1" brushRef="#br0" timeOffset="192008.3609">12820 16466,'0'0,"0"0,0 0,0 0,0 0,0 0,0 0,0 0,0 0,0 0,0 0,0 0,0 0,0 0,0 0,0 0,0 0,0 0,0 0,0 0,97 0,-29 0,9-10,10 1,10-1,0-9,-19 0,-1-1,1 1,-1 0,10 0,1-1,-11 1,1 10,-30-1,1 10,-1-10,1 10,-20 0,-10 0,0 0,-9 0,0 0,-1 0,1 0,-10-9,0 9,0 0,0 0,0-10,0 10,0 0,0-9,-10-1</inkml:trace>
  <inkml:trace contextRef="#ctx1" brushRef="#br0" timeOffset="193060.2954">13682 15851,'0'0,"0"0,0 0,0 0,0 0,0 0,0 0,0 0,0 0,0 0,0 0,0 0,0 0,0 0,0 0,0 0,88 58,8-1,-28-18,0-1,-19-19,9 10,-10-10,-9 1,9-1,-9 0,-10 0,0-9,-9-1,-11-9,1 0,0 0,-10 0,0 0,0 0,0 0,0 0,0 0,0 0,0 0,0 0,0 0,-10 10,0 0,1-1,-11 1,1 9,-10 0,-10 10,0 10,-9-1,-1 0,1 1,9-10,10-10,0 0,10-9,-1-1,1 1,9-1,1-9,-1 0,0 0,0 10,1-10,-1 0,10 0,0 0,0 0,0 0,0 0,-10 0,10 0,0 0,0 0,0 0,0 0,0 0,0 0,0 0,0 10,0-10,0 0,0 0,0 0,0 0,0 0,0 0,0 0,0 0,0 0,0 0,0 0,0 0,0 0,0 9,0-9,0 0,0 0,0 0,0 0,0 10,0-10,0 0,0 0,0 10,0-10,0 0,0 0,0 0,0 9,0-9,0 0,0 10,10 9,-10-9</inkml:trace>
  <inkml:trace contextRef="#ctx1" brushRef="#br0" timeOffset="197951.7355">13401 16264,'0'0,"0"0,0 0,0 0,0 0,0 0,0 0,0 0,0 0,0 0,0 0,0 0,0 0,0 0,0 0,0 0,0 0,0 0,0 0,0 0,0 0,0 0,0 0,0 0,0 0,0 0,-58-86,19 9,20 19,0 0,9 10,0 0,1 0,9 0,0 0,0 0,0 10,0-10,0 0,0 19,0 10,0 0,0 9,0 0,0 1,0-1,0 1,0-1,0 0,0 1,0 9,0 0,9-10,11 0,18 10,11 0,19 0,-10-9,29-1,-9 1,9-1,10 0,-20-9,-9 0,-10 9,0-9,-9 0,-10 9,-10 1,-10-1,-9 1,-1-1,1 0,-10 10,0 0,0 0,0 0,0-9,0-1,0 10,0-9</inkml:trace>
  <inkml:trace contextRef="#ctx1" brushRef="#br0" timeOffset="198406.0171">13789 14881,'0'0,"0"0,0 0,0 0,0 0,0 0,0 0,0 0,0 0,97 48,-29-10,-20-9,10-10,-9-9,-1-1,1 1,-11 0,-9-1,10 10,-19-19,-1 0,0 10,-9 0,0-10,-1 0,1 0,-10 0,0 0,0 0,0 9,-19 20,-10 10,-20 18,1 1,-10 9,9-29,1 1,-10 19</inkml:trace>
  <inkml:trace contextRef="#ctx1" brushRef="#br0" timeOffset="199477.6181">13130 15419,'0'0,"0"0,0 0,0 0,-19-106,-1 20,11-11,-1 11,0 19,0 0,1-10,9 0,0 19,0 1,0-1,0 0,0 10,0 10,-10 9,10 10,0 0,0 9,0 0,-10-9,10 10,0-1,0 0,0 1,0-1,0 10,0 0,0 0,0 0,0-10,0 1,0-1,0 1,20-1,19-9,-1-10,11 0,19 0,28-19,-18 20,0-1,-1 0,1 0,-1 0,30 0,-10 1,-20-11,-9 10,0 1,-10 8,-19 11,-1-1,-9 1,-9-1,-1 0,-9 10,0 0,-1 0,1 0,-10 0,0 0,0 0,0 0,0-9,0-1,10-9</inkml:trace>
  <inkml:trace contextRef="#ctx1" brushRef="#br0" timeOffset="199805.4303">14080 13459,'0'0,"0"0,0 0,0 0,0 0,0 0,0 0,0 0,0 0,77 29,-28-10,9 0,-10 0,1-9,-11 0,1-1,-10 1,-9-1,-11 1,1 0,-10-1,0 20,-19 9,-20 11,-19 8,-20 30,20-30,-29 20,19-19,10-39</inkml:trace>
  <inkml:trace contextRef="#ctx1" brushRef="#br0" timeOffset="201248.1154">12994 14468,'0'0,"0"0,0 0,0 0,0 0,0 0,0 0,0 0,0 0,0 0,0 0,0 0,0 0,0 0,0 0,0 0,0 0,0 0,0 0,0 0,0 0,0 0,0-77,0 19,0 10,0 0,0 0,0 0,0 0,0 0,0 10,0-30,0 20,0 0,-9-19,-1 19,10 0,0-10,0 10,-10 0,1 0,-1 0,0-10,1-9,-1 10,0-1,-9 0,-1-9,1-10,0 10,-1 0,11 9,-1 0,10-18,-10 18,0 0,1-9,-1 0,0 9,10 1,-9 8,-1 1,10 10,0 9,0 10,0-10,0 0,0 10,0 0,0 0,0 0,-10-1,10 1,0 0,0 0,0-1,0 1,0 10,0-11,0 1,0 10,0-1,0 0,0-9,0 0,0-10,0-9,10 9,0-19,-1 19,1 0,-10 0,0 10,0 0,0 0,0 0,0-1,0 11,0-1,0 0,0 1,0-1,0 1,0-1,0 10,0-10,0 10,0 0,0 0,0 0,0 0,0 0,0 0,0 0,10 0,9-9,20-1,0 1,9-1,1-9,-1 9,10-9,-9 9,9 1,10 9,-10 0,-10 0,1-10,-1 1,-9 9,-20 0,1-10,-1 10,0 0,-9 0,0 0,-1 0,1 0,-10 0,0-10,0 1</inkml:trace>
  <inkml:trace contextRef="#ctx1" brushRef="#br0" timeOffset="201577.9689">13111 10980,'0'0,"0"0,0 0,0 0,0 0,0 0,67 29,1 0,0 9,-10-9,-9-9,-11 8,-8-8,-11-1,0 0,-9 0,0 10,-10-10,0 10,-10 9,-19 10,-29 20,-10 28,-19 0,9 0,-9-29,29-19</inkml:trace>
  <inkml:trace contextRef="#ctx1" brushRef="#br0" timeOffset="201978.7302">13556 12047,'0'0,"0"0,0 0,0 0,0 0,0 0,0 0,0 0,0 0,0 0</inkml:trace>
  <inkml:trace contextRef="#ctx1" brushRef="#br0" timeOffset="202146.1079">13663 12508,'0'0,"0"0,0 0,0 0,0 0,0 0,0 0,0 0,0 0</inkml:trace>
  <inkml:trace contextRef="#ctx1" brushRef="#br0" timeOffset="202285.8117">14002 13420,'-10'125,"10"-125,0 0</inkml:trace>
  <inkml:trace contextRef="#ctx1" brushRef="#br0" timeOffset="205499.4693">12849 11980,'0'0,"0"0,0 0,0 0,0 0,0 0,0 0,0 0,0 0,0 0,0 0,0 0,0 0,0 0,0 0,0 0,0 0,0 0,0 0,0 0,0 0,-29-87,19 29,1 1,-1-1,0-9,10-10,0 10,0 9,0-9,0 9,0 1,0-11,0 11,0-1,0 0,0 10,0 0,-10 0,10 20,-9-1,9 9,0 1,-10 0,10 0,0 0,0-1,0 1,-10 10,10-11,-9 11,9-1,0 1,0-1,0 0,-10 1,10-1,0 1,0-1,0 0,0 10,0-9,0 9,0 0,0 0,0 0,0 0,0 0,0 0,0 0,0 0,0 0,0 0,0-10,0 1,0-1,10 0,9 1,20-11,38 1,-18 0,-1 0,19 0,1-1,-1 1,1 0,-1 0,-19 0,-9-10,-1 10,-9 9,0 0,-10 1,0-1,-10 0,-9 1,0 9,-1 0,1 0,-10 0,0 0,0 0,0 0,0 0,0 0,-10 0,-19 0</inkml:trace>
  <inkml:trace contextRef="#ctx1" brushRef="#br0" timeOffset="206104.4931">12965 10010,'0'0,"0"0,0 0,0 0,0 0,0 0,0 0,0 0,0 0,0 0,49 67,-20-28,0-10,10-1,-1-8,1-1,0-10,0 1,-10-10,0 0,10 0,-1 0,1 0,0 0,0 0,-10 0,-10 0,0 0,-9 0,0 0,-1 0,1 0,-10 0,0 0,0 0,0 0,0 0,0 0,0 0,-10 10,-19 19,-29 19,-19 19,-10 29,-49 38</inkml:trace>
  <inkml:trace contextRef="#ctx1" brushRef="#br0" timeOffset="207883.1496">18149 9405,'0'0,"0"0,0 0,117-10,-20-9,-10 0,0 9,29-9,-19 19,10 10,9-20,-38 10,19 19,-20-9,1-10,-20 9,-10 1,-9-10,-10 0,0 0,-10 10,-9-10,0 0,-1 0,-9 0,0 0,10 0,-10 0,0 0,10 0,-10 0</inkml:trace>
  <inkml:trace contextRef="#ctx1" brushRef="#br0" timeOffset="208766.9873">19273 9126,'0'0,"0"0,0 0,117 58,-40-20,-9-9,-19-10,-11-9,11 19,-10-10,-1-9,-9-1,0-9,-19 0,0 0,-1 0,-9 0,0 0,0 0,0 0,0 0,0 0,0 10,0-10,0 9,-9-9,-1 0,-9 0,-1 10,-18 9,-1 10,-10 0,1 9,9 1,-9-1,-1-19,-9 39,10-19,9-1,0-9,10-10,0 10,10-10,-1 0,1-9,9-1,1 1,-1 0,0-1,0 1,1-10,9 0,-10 0,10 0,0 0,0 0,0 0,0 0,0 9,0-9,0 0,0 0,-10 0,10 0,0 0,0 0,0 0,0 10,0-10,0 0,0 0,0 0,0 0,0 0,0 0,0 0,0 0,0 0,0 0</inkml:trace>
  <inkml:trace contextRef="#ctx1" brushRef="#br0" timeOffset="234486.0381">1502 11086,'0'0,"0"0,0 0,0 0,0 0,0 0,0 0,0 0,0 0,0 0,0 0,0 0,107-19,-20 0,-19-1,19-8,29-20,39 0,-19 0,9-1,39-8,-19-1,-10 10,49 0,-49 10,-10-10,29 0,-9 9,-20 1,-28-1,9 1,0 0,-29-1,-1 10,-37 10,-11 0,0 9,-9 1,-19-1,-1 0,-9 10,-1 0,-9 0,0 0,0 0,0 0,0 0,0 0,0 0,0 0,0 0,0-9</inkml:trace>
  <inkml:trace contextRef="#ctx1" brushRef="#br0" timeOffset="235505.5467">2946 11048,'0'0,"0"0,0 0,0 0,0 0,0 0,0 0,0 0,0 0,0 0,0 0,0 0,-87-20,-1 11,21 9,8 9,11 11,-1-1,20 0,0 0,10 1,0-1,-1 0,11 10,-1-10,10 0,10 0,-1 1,11-1,9 0,9 0,30 10,10-10,-10 0,-1 1,-8-1,-11 0,-9-9,-20-1,1 1,-1 0,-9-1,-1-9,-9 0,0 10,0-1,0 1,-9 9,-11 10,-9 9,0-9,-10 10,-9-1,-1-9,1 0,9 0,0-10,10 0,0 0,0 0,10-9,-1-10</inkml:trace>
  <inkml:trace contextRef="#ctx1" brushRef="#br0" timeOffset="236365.6542">3343 10846,'0'0,"0"0,0 0,0 0,0 0,0 0,0 0,0 0,0 0,0 0,0 0,-19 67,9 0,10 1,0 9,0-1,0 1,10 19,-10 0,0 0,0 0,0-9,0-1,0-9,0-19,0-10,0-10,0-9,0-10,0-9,0 0,0-1,0 1,0-10,0 0,0 0,-10-10,0-9,1-29,-11-19,1-10,-1-19,1 9,0-18,9 9,-9 0,9-1,0 11,10 28,10-9,0 9,-1 10,11 0,-1 0,20 0,0 10,9-1,10 1,0 9,0 10,10 9,0 10,-10 10,-9 0,-20-1,-10 10,-9 1,0 8,-10 11,-10-1,-19 1,-10 9,0-10,1 1,-1-1,-10 1,1-1,-1 0,1 1,0-10,9-10,10 0,9-9,1-1,9-9,1 0,-1 0,0-9,10-1</inkml:trace>
  <inkml:trace contextRef="#ctx1" brushRef="#br0" timeOffset="236772.6741">4118 10913,'0'0,"0"0,0 0,0 0,0 0,0 0,0 0,0 0,0 0,0 0,117-48,-21 10,-28-1,-10 10,-9 1,-10-1,-1 10,-18-1,-1 1,-9 10,0-1,-1 0,1-9,-10 10</inkml:trace>
  <inkml:trace contextRef="#ctx1" brushRef="#br0" timeOffset="237054.109">4176 11461,'0'0,"0"0,0 0,0 0,0 0,0 0,0 0,0 0,88-48,-11 0,1 0,-1 0,10 0,10 0,-10 0,-19-1,-29 1</inkml:trace>
  <inkml:trace contextRef="#ctx1" brushRef="#br0" timeOffset="237719.9208">5514 10221,'0'0,"0"0,0 0,0 0,0 0,0 0,0 0,-97 0,29 10,10 19,9 0,1 9,9 10,0 0,10 19,-9 10,8 0,11-10,9 10,1-9,9-11,0-9,9-9,1-1,9 0,1-9,9-9,10-1,28 0,21-19,-11-10,-19-9,-9 0,-10-10,-1 0,-18 0,-1-9,0-10,1 0,-10 10,-1-1,-9 1,0-1,0 1,-9-1,-1 11,-10-1,1 0,0 10,-10-10,0 10,-1-1,1 1,-9 0,-1 0,0 0,0-1,1 1,9 0</inkml:trace>
  <inkml:trace contextRef="#ctx1" brushRef="#br0" timeOffset="239508.3993">5892 10596,'0'0,"0"0,0 0,0 0,0 0,0 0,0 0,0 0,0 0,0 0,0 0,0 0,0 0,0 0,77-19,-19 0,0 0,-9-1,-1 1,10 0,1-10,-1 10,0-10,-10 10,-9 0,9-1,-9-8,0 8,-10 1</inkml:trace>
  <inkml:trace contextRef="#ctx1" brushRef="#br0" timeOffset="239866.5777">5988 10798,'0'0,"0"0,0 0,0 0,0 0,0 0,0 0,0 0,0 0,78-10,-10 1,19-11,29 1,-19 0,-19 0,-20 0,0-1,-10 1,-9 0,10-10,-11-9,1-1,-10-9,-9 0</inkml:trace>
  <inkml:trace contextRef="#ctx1" brushRef="#br0" timeOffset="240182.2109">6386 10001,'0'0,"0"0,0 0,0 0,0 0,0 0,0 0,0 0,68 19,-20 0,-9 0,-10 0,0 1,0 18,0 10,0 10,-9-10,-1 9,-9 1,-10 9,-10 1,-9-1,-11 0,-8 0,-11 0,10-9,1-10</inkml:trace>
  <inkml:trace contextRef="#ctx1" brushRef="#br0" timeOffset="264999.0776">8140 10932,'0'0,"0"0,0 0,0 0,0 0,0 0,0 0,0 0,0 0,0 0,0 0,0 0,0 0,0 0,0 0,0 0,0 0,-88 0,30 0,10 10,-1 0,1-1,9 10,-9 1,-1 8,-19 11,10-10,10 9,-1 10,1 10,9 9,10 0,10-9,-1 0,11-1,9 10,0-19,9 1,1-1,9-10,1 0,9-9,-10-10,20 10,0-10,9-9,-9-10,0 0,0-10,-1-9,-9 0,-9 0,-1-10,0 0,-9 0,0 1,0-1,-1 0,-9 0,0 0,-9 0,-1 10,0 0,0 0,-9 0,-10-1,-29 11,-29 9,19 9,10 1,9 0,10-1,10 1,0-1,10 1,0-10,9 0,10 0</inkml:trace>
  <inkml:trace contextRef="#ctx1" brushRef="#br0" timeOffset="265919.4876">8566 11019,'0'0,"0"0,0 0,0 0,0 0,0 0,0 0,0 0,0 0,0 0,0 0,0 0,0 0,0 0,0 0,0 0,0 0,0 0,0 0,0 0,0 0,0 0,0 0,78 19,-30-9,0 9,-9 0,-10 0,-9 1,-11-11,1 10,0 20,-10-1,-20 1,-18 9,-11 0,-19 0,0 0,10-10,0 1,10-11,19-18,9 0,1-1,9-9,0 0,1 0,-1 0,0 0,10 0,0 0,10 0,9-9,20-1,39 0,9 1,-29 9,0 0,0 0,-19 0,0 9,-10 1,-10 0,1 9,-11-10,1 11,0-11,0 10,-1 10,-9 0,0 10,-9-20,-11 10,-9-1,0 1,-19 0,-1 0,1-10,-1 0,1 1,19-11,9-9,1 0,0 0,9 0,0 0,0-9,1-1</inkml:trace>
  <inkml:trace contextRef="#ctx1" brushRef="#br0" timeOffset="266362.2659">8934 11326,'0'0,"0"0,0 0,0 0,0 0,0 0,0 0,0 0,87-19,10 0,0 0,-19 9,-20-9,19 0,20-1,-19 1,-10 0,-10 0,0 0,0-1,0 1,20 0,-1 9,20 1,-39-1,-9 0,-10 10,-10 0,-10-9,0 9,-9-10,-10 1</inkml:trace>
  <inkml:trace contextRef="#ctx1" brushRef="#br0" timeOffset="266757.9761">9564 10769,'0'0,"0"0,0 0,0 0,0 0,0 0,0 0,0 0,0 0,0 0,78 19,-20 0,0 1,0-1,-10 0,-9-9,-10-1,-9 1,-11 0,1 9,0 0,-1 19,1 10,-20 10,-9 0,-20 19,-9 9,-10-9,0-10,-10 10,10-10,19-9,10-10,9-10,11-9,-1-10,10-9,10-10,9 0</inkml:trace>
  <inkml:trace contextRef="#ctx1" brushRef="#br0" timeOffset="273423.3476">11027 10548,'0'0,"0"0,0 0,0 0,0 0,0 0,-106 10,18-1,11 11,19-1,0 0,9 0,10-9,10 9,10-9,0-1,-1 1,11-1,-1 1,10 0,10 9,-1-10,20 11,10-1,10 10,18 0,1-1,-10 1,0-10,-9 1,-10 8,-1-8,-9-1,1 0,-11 0,-9-9,-1-1,1 1,0 0,-10-1,-10 11,-9-1,-10 10,-10 9,-19 0,-10 1,-10 9,10-10,1-9,-1 0,10 0,9-10,-9 0,19-9,1-10,9-10</inkml:trace>
  <inkml:trace contextRef="#ctx1" brushRef="#br0" timeOffset="273824.9945">11444 10596,'0'0,"0"0,0 0,0 0,0 0,0 0,0 0,0 0,0 0,-19 96,9-19,10 0,0 9,-10 30,0-11,-9-9,9 0,1 1,-1-21,-9 1,9-19,0-10,10 29,0-29,0-10,0-19,0-19,0 0,0 0,0 0</inkml:trace>
  <inkml:trace contextRef="#ctx1" brushRef="#br0" timeOffset="274170.2335">11279 10596,'0'0,"0"0,0 0,0 0,0 0,0 0,0 0,0 0,0 0,78-9,9 9,-10 0,1 0,-1 0,-18 0,-30 0,-10 0,-9 0,-10 0,0 19,-10 0,-19 10,-10 9,-19 10,-19 19,-40 10,1 0,29-19,0-1,9 1,-9-10,19 0,20-19</inkml:trace>
  <inkml:trace contextRef="#ctx1" brushRef="#br0" timeOffset="275335.1456">6957 12287,'0'0,"0"0,0 0,0 0,0 0,0 0,0 0,0 0,-58 86,20-9,8 0,1 0,0 9,0 10,10 1,9-11,10 10,0 0,10 0,0-9,9-20,10-19,0-10</inkml:trace>
  <inkml:trace contextRef="#ctx1" brushRef="#br0" timeOffset="276021.7646">7742 12566,'0'0,"0"0,0 0,0 0,0 0,0 0,0 0,0 0,0 0,0 0,-87 0,39 0,-1 0,10 9,10 1,0-1,0 1,10 0,-10 18,0 20,0 10,0 0,9 28,11-9,-1-19,10-10,10 0,-1-10,11 1,-1-11,10 1,29 0,10-10,-10-19,0-9,0-20,1 0,-11 0,-9-9,-10-1,-10 10,1-19,-1 0,-9 0,-1 0,-9 0,0 0,-9 0,-1 10,0 9,-9 0,0 10,-1-10,1 10,-1 0,1 9,0 1,-1-1,-9 0,0 1</inkml:trace>
  <inkml:trace contextRef="#ctx1" brushRef="#br0" timeOffset="276523.2547">8149 12690,'0'0,"0"0,0 0,0 0,0 0,0 0,0 0,0 0,0 0,0 0,0 0,0 0,0 0,88-28,-30 8,-10 1,-9 0,9 0,-9 0,0-1,0 11,-10-1,0 0,10-9,-1 0</inkml:trace>
  <inkml:trace contextRef="#ctx1" brushRef="#br0" timeOffset="277026.3973">9186 12056,'0'0,"0"0,0 0,0 0,0 0,0 0,0 0,0 0,0 0,0 0,0 0,0 0,0 0,0 0,0 0,0 87,0-20,0-9,-10-1,1 1,-1 0,0-1,1 1,-1 9,10-9,0-1,0-18,0-1,0-9,0-10,0-9,0 0,0-1,0 1,0-10,0 0,0 0,0 0,0 0,0 0,0 0,0-10</inkml:trace>
  <inkml:trace contextRef="#ctx1" brushRef="#br0" timeOffset="277335.1866">9225 11778,'0'0,"0"0,0 0,0 0,0 0,0 0,0 0,0 0,87 86,-19-19,9 1,11 9,-30-20,-10-9,-19-9,-9-1,-11 10,-9 0,-9 0,-20 10,-20 9,-9 10,-29 19,-39-10,29-9</inkml:trace>
  <inkml:trace contextRef="#ctx1" brushRef="#br0" timeOffset="286870.6406">2452 14237,'0'0,"0"0,0 0,0 0,0 0,0 0,0 0,0 0,0 0,0 0,0 0,0 0,0 0,0 0,0 0,0 0,0 0,0 0,-10 87,0 9,10 19,0-19,0 0,0-10,10 11,0-1,-1 0,-9-19,0-1,0-8,10-11,-10 1,10-10,-10 0,0-10,0-9,0 0,0-19,0-1,0 1,0-10,0 0,0-10,-10-28</inkml:trace>
  <inkml:trace contextRef="#ctx1" brushRef="#br0" timeOffset="287274.7329">2500 13978,'0'0,"0"0,0 0,0 0,0 0,0 0,0 0,0 0,116 19,-28 10,-30 0,-10 9,1 0,-11-9,-9 10,0-1,-9 0,-10 11,-10-1,-10 0,-10 9,-9 1,-9-10,-1-10,-19 10,9-9,1-1,9 1,0-11,10 1,0-10,0 1,0-11</inkml:trace>
  <inkml:trace contextRef="#ctx1" brushRef="#br0" timeOffset="288086.491">3605 14324,'0'0,"0"0,0 0,0 0,0 0,0 0,0 0,0 0,0 0,0 0,0 0,0 0,-97 48,39-10,9 0,1 1,-1 18,11 20,8-9,11-1,9 10,10-10,10 10,0-20,-1 1,11-10,-1-9,1-11,-1-8,0-1,10 0,1-19,8 0,1-10,0-18,0-11,9-9,0 0,1-19,-10 0,-1-20,-9 10,-9 10,-10-10,-1 10,-9 9,-9 10,-11 0,1 10,-1 9,1 0,-10 0,10 10,-10 0,-10 0,10 9,-10 10,0 0,-9 10,-1-20</inkml:trace>
  <inkml:trace contextRef="#ctx1" brushRef="#br0" timeOffset="288570.3212">4147 13997,'0'0,"0"0,0 0,0 0,0 0,0 0,0 0,0 0,0 0,0 0,0 0,-19 96,9-19,10 0,0 0,0-1,0 11,0-1,0-9,0 0,0 9,0-9,0 0,0 0,-9 0,-1-19,0-10,10 0,-9 0,-1-10,10-9,0 0,0-10,0-9,0-10,0 0,0-10,0-29</inkml:trace>
  <inkml:trace contextRef="#ctx1" brushRef="#br0" timeOffset="288957.181">4070 14045,'0'0,"0"0,0 0,0 0,0 0,0 0,0 0,0 0,0 0,0 0,97-19,19 9,-29 10,-19 0,-10 10,0 9,-19 0,-10-9,-9-1,-11 1,1 0,0-1,-10 10,-10 1,-9 18,-11 0,-8 10,-11 1,-19 8,1 1,8-10,1 0,10-10,9-9,0-10,10-9,0-10</inkml:trace>
  <inkml:trace contextRef="#ctx1" brushRef="#br0" timeOffset="289617.9279">4913 14468,'0'0,"0"0,0 0,0 0,0 0,0 0,0 0,0 0,0 0,0 0,0 0,0 0,0 0,0 0,0 0,0 0,97-77,-39 29,0 9,20 1,-11-1,-8 11,-11 8,-9 1,-1 10,-8-1,-1 0,-10 1,10-10,0 9,0 0,0 1,-9-1,-1 10,0-9,-9 9,9 0</inkml:trace>
  <inkml:trace contextRef="#ctx1" brushRef="#br0" timeOffset="289986.0426">4806 14765,'0'0,"0"0,0 0,0 0,0 0,0 0,0 0,0 0,0 0,0 0,78-38,9 0,-9-1,-1 1,20-1,0 1,-20-1,-19 11,20-11,-20 10,0-9,20 0,9-1,-39 10,-18 0</inkml:trace>
  <inkml:trace contextRef="#ctx1" brushRef="#br0" timeOffset="290326.3532">5155 13738,'0'0,"0"0,0 0,0 0,0 0,0 0,0 0,0 0,155 48,-58-20,-10 1,-9 0,-1 9,-9 1,-10-1,-19 1,0 9,-20 38,-38 29,-49 97,-48-10,-49 28</inkml:trace>
  <inkml:trace contextRef="#ctx1" brushRef="#br0" timeOffset="294631.1344">11861 11547,'0'0,"0"0,0 0,0 0,0 0,0 0,0 0,0 0,0 0,0 0,67-29,21-9,-1 0,39-1,-10 1,0-10,1 0,67 9,-19 1,57-20</inkml:trace>
  <inkml:trace contextRef="#ctx1" brushRef="#br0" timeOffset="296988.6606">7190 13882,'0'0,"0"0,0 0,0 0,0 0,0 0,0 0,0 0,0 0,0 0,0 0,0 0,0 0,0 0,0 0,0 0,0 0,0 0,0 0,0 0,0 0,-126 9,39 10,9 1,10-1,1 0,9 0,9 1,1-1,9 0,0 10,10-10,0 0,0 0,9 1,1-11,0 1,9-1,0 1,1 0,-1-1,0 1,10-1,0 11,0-1,0 0,0 0,0 10,0 0,10 0,0 9,-1 10,1 10,0 0,-10 9,0-10,0 1,0 0,0-10,0-10,0 1,0-11,0-8,0-11,0 1,0-1,0 1,0-10,0 0,0 0,0 0,9 10,20-1,20-9,-1-9,1 9,-1-10,-9 0,10 1,-11-1,1 1,0-1,0 0,-1 1,1-1,-10 10,0 0,-9 0,-1-9,-9 9,-1-10,1 0</inkml:trace>
  <inkml:trace contextRef="#ctx1" brushRef="#br0" timeOffset="297976.1436">7587 14141,'0'0,"0"0,0 0,0 0,0 0,0 0,0 0,0 0,0 0,0 0,0 0,0 0,0 0,0 0,0 0,0 0,0 0,0 0,0 0,0 0,0 0,0 0,-87 19,39-9,-1-1,20 1,0 0,0 9,0 0,10 19,-1-9,1 10,-1-1,11 1,-1-1,10 0,0 1,10-1,-1 1,11-10,-1 9,10-9,0 0,10-1,0-8,9-1,1-10,-11-9,1 0,-10-9,-9-1,-1-9,0 0,-9 0,10-20,-11 10,11-9,-11 0,1-1,-10 1,0 9,0 0,-10 0,1 10,-1 9,0-9,-9 0,-30 9,1 10,-1 0,11 10,-1 9,0 10,-9 9,-1 20,11 0,-1-10,19-10,1 1,9-20</inkml:trace>
  <inkml:trace contextRef="#ctx1" brushRef="#br0" timeOffset="298835.9893">8072 14064,'0'0,"0"0,0 0,0 0,0 0,0 0,0 0,0 0,0 0,0 0,0 0,0 0,0 0,0 0,0 0,0 0,77-48,-28 19,-10 10,-1 9,-9 1,-9 9,-1 0,-9 0,-1 0,1 9,-10 11,0 18,-10-9,-9 9,-10 1,0-1,0-19,0 10,0-10,9 1,1-11,0 1,9-1,0-9,1 0,-1 0,0 0,10 0,0 0,0 0,0 0,10 0,9 0,10 0,10 0,0 0,9 0,10 10,1 9,-1 1,0 8,-19-8,-20-1,0 10,-9-10,0 10,-10 9,-10-9,-9-10,-10 10,-10 9,-10-9,1 0,-10-10,0 0,0 1,-1-1,11-10,-1-9,1-9</inkml:trace>
  <inkml:trace contextRef="#ctx1" brushRef="#br0" timeOffset="299619.2862">7917 13824,'0'0,"0"0,0 0,0 0,0 0,0 0,68 10,9-10,1 0,-1-10,10-9,1 0,8-10,-37 10,-11-1,-9 11,-20-1,-9 0,0 1,-1-1,1 10,0 0,-10 0,9 0,-9 0,0 0,0 0,0 0,0 0,0 0,0 0,0 0,0 0,10 10,0-1,-1 11,1 9,0 9,-1 0,1 1,0 9,0 9,-1 1,1 0,0-1,-1 1,1 0,0-1,-1 20,1-19,-10 9,0 0,0-19,0-9,0-1,0-9,-10 9,1-9,-1 0,-9 0,-1 0,-9 0,-10 9,-9-9,0 9,-1-9,1 0,-1-10,10 0,10-9</inkml:trace>
  <inkml:trace contextRef="#ctx1" brushRef="#br0" timeOffset="300326.473">8808 14131,'0'0,"0"0,0 0,0 0,0 0,0 0,0 0,0 0,0 0,0 0,0 0,0 0,117-19,-21 0,1 0,-19 0,9-1,-9 1,18-10,11 10,-29 0,-20 0,-10 9,-9-9,-10 9,0 1,-10-1,-9 0,0 10,0 0,-1 0,-9 0,0 0,0 0,0 0,0 0,0 0,0 0,0-9,0 9,0-10,-9-9,-30-29,10 0</inkml:trace>
  <inkml:trace contextRef="#ctx1" brushRef="#br0" timeOffset="300841.3416">9399 13584,'0'0,"0"0,0 0,0 0,0 0,0 0,0 0,0 0,0 0,0 0,0 0,0 0,0 0,0 0,0 0,0 0,0 0,78 38,-1-9,1-10,-30 0,-9-9,0 0,-10-1,-10 1,1-10,-11 10,1-10,0 0,-1 9,-9-9,10 10,0-1,-10 11,0-1,0 10,-10-10,-9 29,-10 0,0 0,-20 10,10-10,1 0,-1 0,10 0,0 0,0-10,0 1,9-11,1 1,-1-10,11 1,-1-1,0-10,1 1,9 0,0-10</inkml:trace>
  <inkml:trace contextRef="#ctx1" brushRef="#br0" timeOffset="301375.216">10175 13248,'0'0,"0"0,0 0,0 0,0 0,0 0,0 0,0 0,0 76,0-18,0-10,0 0,0 0,0 0,-10 0,0 0,0 10,1 0,-1-10,10 19,0-19,0 0,-10 0,10-10,-9 1,-1-10,10-1,-10-8,10 8,0-8,0-11,0 1,0 9,0-9,0-1,0-9,0 0,0 0,0 0,0 0,0 0,0 0,0 0,0 0,0 0,0 0,0-19</inkml:trace>
  <inkml:trace contextRef="#ctx1" brushRef="#br0" timeOffset="301785.975">10097 13276,'0'0,"0"0,0 0,0 0,0 0,0 0,0 0,0 0,0 0,87 77,-29-10,10 10,-19-29,-1 10,-9-10,0 0,-20-9,0-11,-9-8,0 8,-10 1,0 0,-10 9,-9 1,-10-1,-10 10,-10-9,-18 9,-1 0,0-10,0-9,10 0,9-20,-9 11,0-20,10-20</inkml:trace>
  <inkml:trace contextRef="#ctx1" brushRef="#br0" timeOffset="302877.3549">10785 13113,'0'0,"0"0,0 0,0 0,0 0,0 0,0 0,0 0,0 67,0 1,0-11,0 10,0-9,-10 0,1-10,-1 9,0 20,10 0,-9-19,-1-1,0-9,0 10,-9-10,9 0,1 0,-1-9,0-1,1-19,-1 0,10-9,0 0,0-1,0 1,0-10,0 0,0 0,-10-10,1 1,-1-39,0-39,10-38,0-9,10 19,0 9,-1 29,1 19,0 1,9 9,10-10,0 10,0 0,-9 19,9 0,0 1,0 8,10-9,9 10,0 10,-9 9,0 0,0 0,-10 0,-10 0,-9 9,0-9,-1 0,-9 10,0-1,-9 1,-1 0,0-1,-9 11,-1-1,-9 0,0 0,0 0,10 1,-1-11,1 1,0-1,9 1,0 0,1-10,-1 9,0-9,1 0,9 0,0 0,0 10,0-1,9 1,1 0,9 9,20 19,0 1,0 9,9 9,10 1,0 0,1 9,-11-9,-9-10,-1 9,1 1,-10-10,0-10,0 1,-9-20,-1 0,-9-9,0-1,-10-9,0 0,0 0,-10-9</inkml:trace>
  <inkml:trace contextRef="#ctx1" brushRef="#br0" timeOffset="305804.0449">10620 14794,'0'0,"0"0,0 0,0 0,0 0,0 0,0 0,0 0,0 0,0 0,-87 10,-20 9,1 0,38 0,20 1,-1-1,20 0,0 0,0 1,0-1,9 0,11 10,-1-10,10 10,19-10,20 10,19 0,39-10,-19 0,-1 0,-19-9,1 0,-11-1,-9 1,-10-1,-10 1,-9 0,0-1,-1 1,-9-1,0 11,-9 8,-1 1,-9-10,-1 10,-9-9,0-1,0 10,-10-1,-9-8,-20 8,10-8,0-1,9 0,10 0,10-9,0-1</inkml:trace>
  <inkml:trace contextRef="#ctx1" brushRef="#br0" timeOffset="306243.6394">11105 14669,'0'0,"0"0,0 0,0 0,0 0,0 0,0 0,0 0,0 0,0 0,0 96,0-28,-10-11,10 1,0-10,0 19,-10 10,1-19,9 67,0 0,0 9,-10-19,0-9,10 0,0-30,0 11,-9-20,9-19,0-9,-10-20,10-10,0 1,-10-10,10-10,-9-18,-21-126</inkml:trace>
  <inkml:trace contextRef="#ctx1" brushRef="#br0" timeOffset="306569.4982">11192 14487,'0'0,"0"0,0 0,0 0,0 0,0 0,0 0,0 0,78 38,-1 1,10 9,-19-10,-19-9,-11 0,-18-10,-11 0,1 0,-10 10,-10 10,-9 9,-20 0,-48 9,-10 11,-29-20,20-10,-30-9,29-10</inkml:trace>
  <inkml:trace contextRef="#ctx1" brushRef="#br0" timeOffset="307428.1246">8130 15841,'0'0,"0"0,0 0,0 0,0 0,0 0,0 0,0 0,0 0,0 0,0 0,0 0,0 0,68-38,0 9,-1 0,11 0,29 1,-30 8,1-8,-1 8,1 1,-1 10,20-11,-10 1,-29 0,1 0,-21 9,1 1,-10-1,-9 10,-11 0,1 0,0 0,-10 0,0 0,0 0,0 0,0-10,0 10,0-9,0-1,0-19,-29-19</inkml:trace>
  <inkml:trace contextRef="#ctx1" brushRef="#br0" timeOffset="307800.4368">8934 15227,'0'0,"0"0,0 0,0 0,0 0,0 0,0 0,0 0,0 0,0 0,78 28,-20-18,0 9,-10-9,-9-1,0 1,-20 0,1-1,-11 1,1-10,0 9,0 11,-1 8,-9 11,-19 19,-10 18,-10 11,-19 9,9-10,1-9,-10 19,9-9,1-30,-10-18</inkml:trace>
  <inkml:trace contextRef="#ctx1" brushRef="#br0" timeOffset="308826.1986">6996 15582,'0'0,"0"0,0 0,0 0,0 0,0 0,0 0,0 0,-77 0,9 10,0 9,-9 10,9 9,10 0,9 1,1-1,-11 20,21 0,-1 18,10 1,10 0,-1 10,10-20,10 10,0-10,0-19,10-10,0 1,9-10,1-10,18 0,1-9,0-1,0-9,-1-9,-9-1,1-9,8 0,-9-10,-9 10,-1-1,-9 1,0 0,-1 0,1 0,0-1,-10-8,0 8,0 1,-10 0,0 9,-29-9,-38 19,-1 19,-9 10,19 0,10 9,19-9,1 0,9 9,9-9,11-10,9 1,0-11</inkml:trace>
  <inkml:trace contextRef="#ctx1" brushRef="#br0" timeOffset="309485.8514">7219 15793,'0'0,"0"0,0 0,0 0,0 0,0 0,0 0,0 0,0 0,78-38,-1 9,1 0,-30 10,-9 9,0 10,-20 0,0 0,-9 10,0 0,-1-1,1 20,-10 10,-10-1,-19 20,-19 18,-1-8,1 9,9-20,-9 10,9-9,0-10,10 0,10-19,-1-10,11 0,-1-9,0 0,1-1,-1-9,10 0,0 0,0 0,19 0,10-9,20-1,28-9,20 0,-19-1,-1 1,-9 0,-10 0,0-1,1 11,-1-10,-10-1,1-8,-11-1,-18 0</inkml:trace>
</inkml:ink>
</file>

<file path=ppt/ink/ink60.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09:51:20.586"/>
    </inkml:context>
    <inkml:brush xml:id="br0">
      <inkml:brushProperty name="width" value="0.05292" units="cm"/>
      <inkml:brushProperty name="height" value="0.05292" units="cm"/>
      <inkml:brushProperty name="color" value="#FF0000"/>
    </inkml:brush>
  </inkml:definitions>
  <inkml:trace contextRef="#ctx0" brushRef="#br0">6967 15159,'0'0,"0"0,0 0,0 0,0 0,0 0,0 0,0 0,0 0,0 0,0 0,-87-38,38 9,1 10,9 9,1 1,8-1,1 10,0 0,0 0,0 10,0-1,0 10,0 10,0 10,0-1,9 1,1-1,0 10,-1 10,11-1,9 1,0 0,9-1,1-9,0-9,-1 9,11-10,-1-9,0 0,11 0,-1-10,9 0,1-9,0-1,0-9,-10 0,10-9,-1-11,11-18,-1-10,1 10,-11-1,-9 1,-9-1,-1-9,-9 10,0-10,-20 0,0 0,-9 9,-1 1,1 9,0 0,9 0,0 10,1 0,-1 9,0 1,1-1,-1 1,0-1</inkml:trace>
  <inkml:trace contextRef="#ctx0" brushRef="#br0" timeOffset="215.834">7345 15697,'0'0,"0"0,0 0,0 0,0 0,0 0</inkml:trace>
  <inkml:trace contextRef="#ctx0" brushRef="#br0" timeOffset="6486.1141">8275 14958,'0'0,"0"0,0 0,0 0,0 0,0 0,0 0,0 0,0 0,0 0,0 0,0 0,0 0,0 0,0 0,0 0,0 0,0 0,0 0,0 0,-48 76,19-28,9-9,11-20,-1 0,10 1,0-11,0 1,10-1,9 1,10 9,20 0,9-9,19 9,20-9,-19-1,-20 1,-10-10,-9 10,-10-1,-10 1,1-1,-10 1,-1 0,-9 18,0 21,-19-1,-10-10,-10 39,0-39,-9 1,9-1,-9-9,-1 0,1 0,9-1,0-8,-9-1,-1-10,1-18,19-20</inkml:trace>
  <inkml:trace contextRef="#ctx0" brushRef="#br0" timeOffset="6707.0123">8333 14842,'0'0,"0"0,0 0,0 0,0 0,155-38,-38 9,-20 0,-20 0,20 1</inkml:trace>
  <inkml:trace contextRef="#ctx0" brushRef="#br0" timeOffset="7582.1137">9128 14919,'0'0,"0"0,0 0,0 0,0 0,0 0,0 0,0 0,0 0,0 0,0 0,68-58,0 10,-10 20,-19 8,-1 11,-9 9,-9 9,-11 1,1 0,-10 28,-10 0,-9 1,-10-1,10 1,-1-10,1-1,0-8,-1-11,10 1,1-1,-1 1,0-10,10 0,0 0,20 0,19 0,19 0,39-19,-1 19,-37 0,-11 0,-9 9,-20 1,1 0,-11-1,1 10,-10 10,-19 10,-20-1,-10 10,-9 0,-19 10,9-10,0 0,-9-19,9-10,19 0,1-9,19-1,19-9</inkml:trace>
  <inkml:trace contextRef="#ctx0" brushRef="#br0" timeOffset="8249.465">10979 15015,'0'0,"0"0,0 0,0 0,0 0,0 0,0 0,-136 29,20 0,9 0,1-1,-20 21,19-11,39-19,0 0,20-9,9 0,10-10,10 0,-1-10,11 0,-1-18,0-20,10-10,20-29,-1 1,0 9,11 10,-1 0,-10 19,0 9,1 10,-11 10,1 0,0 9,0 1,9-1,0 20,1-1,9 30,10 18,-10 20,0 38,-10-18,-9-1,-10 0,0 0,0-10,0 1,0-30,9 1,-9-10,0-10,0-9,0 0,0-10,0-9</inkml:trace>
  <inkml:trace contextRef="#ctx0" brushRef="#br0" timeOffset="8755.089">10824 14621,'0'0,"0"0,0 0,0 0,0 0,0 0,0 0,0 0,0 0,97-28,-39 8,-19 20,-1 0,1 10,-10 9,-9 0,-1 1,10 18,0 0,0 20,0 0,-9-1,-1 20,-9-19,-10 19,0-20,-10-9,0 0,1-9,-1-10,0-10,1 10,-1-10,0 0,0 0,1-9,-1 9,-9 0</inkml:trace>
  <inkml:trace contextRef="#ctx0" brushRef="#br0" timeOffset="9020.0238">10766 15121,'0'0,"0"0,0 0,0 0,0 0,87-48,10 0,29 0,29 0,-49 19,-9 0,-10 0,-19 0,10 20,-1-20,-28 10,-30 0</inkml:trace>
  <inkml:trace contextRef="#ctx0" brushRef="#br0" timeOffset="9680.1443">12171 14833,'0'0,"0"0,0 0,0 0,0 0,0 0,77 38,-9 1,-10-11,0 1,-9 0,-1 0,-9-10,-10 0,-10 0,1-9,-11 0,1 9,0-10,0 1,19 0,-10-1</inkml:trace>
  <inkml:trace contextRef="#ctx0" brushRef="#br0" timeOffset="9934.418">12520 14544,'0'0,"0"0,0 0,0 0,0 0,0 0,-68 116,0-1,10 0,9 1,20-20,0-10,10 10,9-19,10-19,19-1</inkml:trace>
  <inkml:trace contextRef="#ctx0" brushRef="#br0" timeOffset="10361.2692">13227 14477,'0'0,"0"0,0 0,0 0,0 0,0 0,0 0,0 0,0 77,0 0,0 9,10-9,-1 0,1-19,-10-10,0 0,0-10,0 1,0-11,0 1,0-9,0-1,0-10,0 1,10-10</inkml:trace>
  <inkml:trace contextRef="#ctx0" brushRef="#br0" timeOffset="10613.6527">13644 14593,'0'0,"0"0,0 0,0 0,0 0,0 0,0 0,0 0,-20 76,1 30,-1-10,11-19,-11 19,11-38,9-1,0 1</inkml:trace>
  <inkml:trace contextRef="#ctx0" brushRef="#br0" timeOffset="12031.9653">13770 14544,'0'0,"0"0,0 0,0 0,0 0,0 0,-49 77,20-9,10-1,-1-10,11 1,9 0,0-10,9-10,1 1,0-11,9 11,0-10,-9-10,9 0,1 0,9 1,0-1,0-10,10-9,-10-9,0-1,-10-9,1 0,-1-10,-9 0,9-19,1-10,-11-9,-9 10,0 8,0-18,-9 19,-11-9,1-1,-1 20,1 9,0 0,-1 10,1-1,0 11,-20-1,-10 10,-19 10,10-1,-10 11,20 8,0 11,19-20</inkml:trace>
  <inkml:trace contextRef="#ctx0" brushRef="#br0" timeOffset="12941.3177">14147 14151,'0'0,"0"0,0 0,0 0,0 0,0 0,0 0,0 0,0 0,78-39,-39 10,-1 10,-8 10,-11-11,0 11,1 9,-11 9,1 11,-10-1,0 19,-10 1,-9 9,0-10,-10 10,9-9,1-11,9-8,0-11,1 1,-1-1,0-9,10 0,0 0,0 0,10 0,9 0,20 0,10 0,9 10,-10 0,-9-1,-10 1,-10-1,1 1,-11 0,-9-1,0 1,0-1,-9 11,-20 8,-20-8</inkml:trace>
  <inkml:trace contextRef="#ctx0" brushRef="#br0" timeOffset="72663.2401">14564 14593,'0'0,"0"0,0 0,0 0,0 0,0 0</inkml:trace>
  <inkml:trace contextRef="#ctx0" brushRef="#br0" timeOffset="74464.9531">14506 14602,'0'0,"0"0,0 0,0 0,0 0</inkml:trace>
  <inkml:trace contextRef="#ctx0" brushRef="#br0" timeOffset="75505.2997">14051 15668,'0'0,"0"0,0 0,0 0</inkml:trace>
  <inkml:trace contextRef="#ctx0" brushRef="#br0" timeOffset="76557.1096">14448 14621,'0'0,"0"0,0 0,126-153,9 37</inkml:trace>
  <inkml:trace contextRef="#ctx0" brushRef="#br0" timeOffset="79566.991">8673 16552,'0'0,"0"0,0 0,0 0,0 0,0 0,0 0,0 0,0 0,0 0,0 0,0 0,0 0,-68 87,19-20,11-19,8 0,11-10,0-18,9-1,0-9,1-1,9-9,0 0,9 0,11-9,9 9,19-20,10 1,1 0,-11 0,-9 9,-1 0,-8 10,-11 0,0 0,1 0,-11 10,1 0,0-1,-1 20,-9 0,0 9,-9 10,-1-9,-9-1,-1 10,-9 0,0-9,-10 9,1-10,-1 1,0-11,10-8,0-1,0 0,10-9,-1-1,1 1,-1-10</inkml:trace>
  <inkml:trace contextRef="#ctx0" brushRef="#br0" timeOffset="79823.7831">8576 16447,'0'0,"0"0,0 0,0 0,0 0,0 0,97-48,-20 19,-19 10,-9-1,-1 1,1 0,-11 9</inkml:trace>
  <inkml:trace contextRef="#ctx0" brushRef="#br0" timeOffset="80739.4654">9380 16427,'0'0,"0"0,0 0,0 0,0 0,0 0,0 0,0 0,0 0,0 0,0 0,0 0,0 0,0 0,0 0,0 0,0 0,0 0,77-38,1 19,-20 9,-9 10,-20 0,-10 10,-9-1,-1 20,-9 19,-19-9,-10 9,-19 9,9-9,0-9,0-1,10-19,10 1,-1-11,1 1,9-1,1 1,-1-10,10 0,0 0,10 0,9 0,29-10,1-9,-1 19,11 0,-11 0,-9 10,-20-1,-9 11,-1 8,1 21,-20 18,-19-10,-19 20,9-19,0-10,1 0,-1-10,10-9,0-10,0 1,0-11,-10 1,0-10</inkml:trace>
  <inkml:trace contextRef="#ctx0" brushRef="#br0" timeOffset="81487.8639">10843 16456,'0'0,"0"0,0 0,0 0,0 0,0 0,0 0,0 0,0 0,-77 29,9 0,-10 9,10 1,10-10,-10 9,10-9,0 0,10-10,19 0,0-9,9-1,1 1,9-10,0 0,1 0,-1-10,0 1,10-20,10-29,0-9,9 9,20-9,0 0,-10 9,0 0,-10 10,1 0,-11 10,1 9,0 10,-10 9,0 1,0-1,0 1,0-1,9 10,1 10,9 18,10 20,1 29,-1 39,-10 8,0 1,1-9,-11-11,1-9,0-19,-10-19,10-10,-10-10,0-9,0-19,0-1,0 1,9-10</inkml:trace>
  <inkml:trace contextRef="#ctx0" brushRef="#br0" timeOffset="82163.1712">10901 16139,'0'0,"0"0,0 0,0 0,0 0,0 0,0 0,0 0,0 0,0 0,0 0,0 0,0 0,68-48,-29 19,-10 10,0 10,0-1,0 10,0 0,0 10,-9-1,9 10,-10 1,1 18,-1 10,0 10,-9-1,0 11,-1 8,1 1,-10-19,0 19,0 0,0-29,0-10,0 0,0-9,0-9,0-1,-10-10,10 1,0-10,-9 0,-1 0,0-10</inkml:trace>
  <inkml:trace contextRef="#ctx0" brushRef="#br0" timeOffset="82405.195">10969 16725,'0'0,"0"0,0 0,0 0,0 0,0 0,126-86,-19 9,-30 29,-19 9,10 1,-29 9,0 0,29 1</inkml:trace>
  <inkml:trace contextRef="#ctx0" brushRef="#br0" timeOffset="83371.3352">11899 16802,'0'0,"0"0,0 0,0 0,0 0,0 0,0 0,0 0,0 0,0 0,0 0,0 0,0 0,0 0,88-19,-30 0,-10 9,1 0,18-9,11 19,-20-9,-9 9,-11 0,20-20,-9 11,-1-1,-9-9,0 0,-10 0,0-1</inkml:trace>
  <inkml:trace contextRef="#ctx0" brushRef="#br0" timeOffset="83793.1452">12287 16543,'0'0,"0"0,0 0,0 0,87-10,-38 0,-1 1,-9-1,0 10,-20 0,0 0,1 0,-11 0,1 0,0 0,-1 0,1 0,0 10,-10-10,10 9,-1 20,-9 10,0-1,-9 1,-1-1,-10 20,1-1,-10 1,-10-10</inkml:trace>
  <inkml:trace contextRef="#ctx0" brushRef="#br0" timeOffset="85685.8137">13198 16043,'0'0,"0"0,0 0,0 0,0 0,10 77,-1 0,1-20,9 40,-9-30,0-10,-1-9,-9 0,0 1,0-21,0-8,0-1,0 0,0-9,0-1,0 1,-9-10,-1 0,0 0,1-10,-1-9,-9-19,-1-20,1 0,9 1,10-11,0 11,0 9,10 0,-1 9,1 10,10 1,-1 8,29 1,20 19,-10 19,0 10,-19 10,10 28,9 58,-29-10,-10-19,-9-19,-10 0,0-29,0-19,0-10,0-9,0-10,0 0,-10-10,10-19,0-38,0-58,0 19,0 20,0 19,0 9,10 0,0 10,-1 19,1 1,0 8,-1 11,1-1,0 10,9 10,1 19,9 19,0 28,0 1,-10-19,1 0,-11-20,1 0,0 11,-1-21</inkml:trace>
  <inkml:trace contextRef="#ctx0" brushRef="#br0" timeOffset="94474.1009">14554 16082,'0'0,"0"0,0 0,0 0,0 0,0 0,0 0,0 0,0 0,0 0,0 0,-87-29,29 19,10 10,-1 10,10 9,10 0,0 20,-9 18,8 1,11 19,9 0,10-20,10 1,0-20,9 1,1-10,-1-10,10-10,0 1,10-20,0-9,-1-10,1-9,10-20,-11 10,1-19,-10 0,-10 9,1 0,-10 10,-1 0,-9 20,0-1,0 10,0 9,0 0,0 1,0-1,0 0,0 1,0 9,0 19,10 20,9 9,1 9,-11 1,20 28,-9-38,-1-9,1-1,-1-19,0 1,-9-11,9-9,1-9,9-1,-10-9,1-10,18-29,-9-9,1-10,-21 10,1 9,-10 10,0 10,0 9,0 10,0 9,0 1,0-1,0 0,0 10,0 0,0 20,0 28,10 38,-1 39,11-48,-1 19,-9-10,-1-18,1-30,-10-9,0-20,0 1,0 0,0-10,0 0,0-20,0-18,10-29,-10-20,10 20,-10 9,9 10,1 0,0 10,-10 9,0 10,0 9,9 1,1-1,9 10,1 19,-1 20,10-1,0 20,0-1,0-9,0 1,1-11,-11-19,10-9,10-10,0-19,9-10,-19-10,0-18,10-39,-10-20,0-18,-29 19,-10 18,1-8,-11 18,11 39,-1 0,0 29,0 0,1 9,-1 1,0-1,10 0,0 1,0-1,-9 10,-1 0,10 29,0 19,10 10,-1 28,11 10,9 20,0 8,-10-8,1-20,-11-19,1-1,0-18,-1-10,1-9,0-11,-10-8,10-20</inkml:trace>
  <inkml:trace contextRef="#ctx0" brushRef="#br0" timeOffset="94903.3017">15601 16082,'0'0,"0"0,0 0,0 0,0 0,0 0,77-39,-18 10,-1-9,-19 9,-1 10,-18 0,-1-1,-9 11,-1-1,1 1,0 9,-10-10,0 10,9 0,1 0,0 10,0-1,-1 10,11 10,-1 10,-9 9,9 67,-9-48,-1-9,1-10,0 0,0-10,-10-9,0-10,0-9,0-20</inkml:trace>
  <inkml:trace contextRef="#ctx0" brushRef="#br0" timeOffset="95036.8768">16124 15524,'0'0,"0"0,0 0,0 0,0 0</inkml:trace>
  <inkml:trace contextRef="#ctx0" brushRef="#br0" timeOffset="96272.9818">16812 15707,'0'0,"0"0,-9-87,9 30,0 28,0 0,0 10,-10 9,0 1,0-1,-9 10,0 10,-10-1,-10 30,0 9,10 9,10 1,19 9,0 1,9-11,11 1,-1-10,30 29,-11-20,-9-9,-9-9,-11-1,1-9,0-10,-10 10,0 0,0-10,-10 20,0-20,1-10,-1 1,0 0,10-1,0-9,0 10,0-1,0-9,0 0,0-9,0-1,10 1,9-20,11 0,8 0,1-9,0-10,19-20,-10 11,-9-1,0 1,9-11,-19 11,0-1,-19 20,0 9,0 10,-10-1,0 11,0-1,0 0,0 1,0-1,0 1,0-1,0 0,0 10,9 0,1 10,0 0,-1 9,1 0,9 29,1 0,-1 0,-9 29,-10-29,0 0,0 10,-20 19,-18-1,-11 1,10-29,-19 10</inkml:trace>
  <inkml:trace contextRef="#ctx0" brushRef="#br0" timeOffset="96907.6547">16115 16687,'0'0,"0"0,0 0,0 0,0 0,0 0,0 0,48-125,10 10,-19 19,19-10,10-9,-29 38,-1 19,1 20,-10-1,0-9,-9 19,-11 10,-9 10,0-1,0 0,0 1,0 9,0 0,0-10,0 1</inkml:trace>
  <inkml:trace contextRef="#ctx0" brushRef="#br0" timeOffset="97757.597">17781 15745,'0'0,"0"0,0 0,0 0,0 0,0 0,0 0,0 0,0 0,-97 116,20 8,38-56,10-11,10-9,9 0,10-9,10-10,9 9,-9-19,-1-19,11 0,-1-9,10-11,0-8,0-11,0 1,-9-1,-1-9,10-19,-19 19,0 29,-10 0,0-1,0 11,0-1,0 1,0-1,0 0,0 10,0 0,9 20,1 18,0-9,19 19,0-10,-10-9,10-10,0 1,29 8,-19-8</inkml:trace>
  <inkml:trace contextRef="#ctx0" brushRef="#br0" timeOffset="99287.3634">14874 14237,'0'0,"0"0,0 0,0 0,0 0,0 0,0 0,0 0,0 0,78 0,9 0,29-10,-19 1,19 18,1-18,-30-1,19 10,-18 0,-20 0,9 10,-19-10,0 0,-19 0,-10 0,-9 0,-1 0,-9 0,-1 0,1 0,0 0,-10 0,0 0,0-10</inkml:trace>
  <inkml:trace contextRef="#ctx0" brushRef="#br0" timeOffset="99630.4724">15785 14083,'0'0,"0"0,0 0,0 0,0 0,0 0,0 0,0 0,107 48,-40-19,-18 0,-10 0,-10 0,-10 9,-9 1,-10 9,-29 48,0-20,-10 1,-10-9,11 8,-1-8,10-20</inkml:trace>
  <inkml:trace contextRef="#ctx0" brushRef="#br0" timeOffset="100741.7901">16715 14631,'0'0,"0"0,0 0,0 0,0 0,68-10,-29 1,9-10,-9-1,0-9,-20 10,1 0,-11 9,-9 1,0-10,0-1,0 1,0 0,-9 9,-1 1,0-1,-9 1,-1 9,-9 9,10 1,-10 9,0 10,10 0,-1 28,1-9,9 10,10-10,10 29,9-20,1-18,9-1,19 1,10-20,20-9,-20-10,-10 0,1-20,-11-8,-8-1,-1-10,-10 1,-9 9,-1 0,-9-9,0 9,0 10,-9 0,-1-1,0 1,1 0,-1 0,0 9,1 0,9 1,0-1,0 1,0 9,0 0,0 0,9 0,11 9,9 1,0 9,10 0,9 10,-9-10,9 20,1-10,-11-10,-9 0,1-9,-11-1,-9-18,-1-1,1-9,0 0,-1-1,1-18,0 9,-1 0,-9-9,0 9,-9 10,-1 0,0 9,1 0,-1 1,0 9,-9 0,0 9,-20 20,-10 19,-9 10,-19 38,9 0,10-19,9 0</inkml:trace>
  <inkml:trace contextRef="#ctx0" brushRef="#br0" timeOffset="101151.7341">17791 14227,'0'0,"0"0,0 0,0 0,0 0,19 106,10 0,-19-1,9-8,10 56,-9-28,-10-38,-1-20,1-19,0 48</inkml:trace>
  <inkml:trace contextRef="#ctx0" brushRef="#br0" timeOffset="101474.1941">17878 14199,'0'0,"0"0,0 0,0 0,0 0,78-20,-40 20,1 0,-19 0,-1 20,0-1,-9 29,-10 19,-19 10,-10-19,-1-20,-8 10,-1-9,0-1,10-19</inkml:trace>
  <inkml:trace contextRef="#ctx0" brushRef="#br0" timeOffset="118335.1217">7500 15505,'0'0,"0"0,0 0,0 0,0 0,0 0,0 0,0 0,0 0,0 0,0 0,0 0,0 0,0 0,0 0,-48 67,28-28,1-10,9-10,10 0,0-9,0-10,10 0,0 0,-1 0,11 0,-11-10,1 0,0 1,-1-1,-9 1,0-1,0 0,0 1,0-1,-9 1,-1-1,0 0,1 1,-1-1,0 1,1 9,-1 0,0 0,0 0,1 0,-11 9,1 30,9-1,1 0,9 1,0-1,0-9,9-10,-9-9,0 0,0-1,10 1,0-1,-1-9,1 0,0 0,9 0,-9 0,0-9,-1-1,-9 1,0-1,0 0,0 1,0-1,-9 1,-1-1,0 0,0 1,1-1,-1 0,0 10,1 0,-1 0,0 0,1 10,-1 0,10 9,0-9,0 9,0-10,0 1,10 0,19-1,9-9,11-9,-10-11,-1 1,-8 0,-11 0,0-10,-9 10,0-1,-1 1,-9 10,0-1,0 0,-9 1,-1-1,0 1,1 9,-1 0,0 0,-9 9,-1 20,11 19,9 10</inkml:trace>
</inkml:ink>
</file>

<file path=ppt/ink/ink61.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10:06:42.643"/>
    </inkml:context>
    <inkml:brush xml:id="br0">
      <inkml:brushProperty name="width" value="0.05292" units="cm"/>
      <inkml:brushProperty name="height" value="0.05292" units="cm"/>
      <inkml:brushProperty name="color" value="#FF0000"/>
    </inkml:brush>
    <inkml:context xml:id="ctx1">
      <inkml:inkSource xml:id="inkSrc39">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18T10:07:23.770"/>
    </inkml:context>
  </inkml:definitions>
  <inkml:trace contextRef="#ctx0" brushRef="#br0">9176 12729,'0'0,"0"0,0 0,0 0,0 0,0 0,0 0,0 0,0 0,0 0,0 0,0 0,0 0,0 0,0 0,0 0,0 0,0 0,-19 67,0-19,-1 10,11-1,-1 1,0-10,1 0,-11 10,10-10,1-10,-1 1,10-11,0 1,0-10,0 1,0-11,0 10,0-9,0 0,0-10,0 0,0 0,-10 0,10 0,0 0,0 0,0 0</inkml:trace>
  <inkml:trace contextRef="#ctx0" brushRef="#br0" timeOffset="528.3832">8450 13324,'0'0,"0"0,0 0,0 0,0 0,0 0,0 0,0 0,0 0,87 87,-29-29,0-10,-9 0,-1 0,1-10,-1-19,10 0,0-9,-9-20,-11-9,1-10,-10 1,29-11,-19 1,-10 9,-9 0,-1 10,-9 0,-1 9,1 0,-10 1,0-1,0 10,0 0,0 0,-10 19,-9 39,-29 29,-11 18,1 68</inkml:trace>
  <inkml:trace contextRef="#ctx0" brushRef="#br0" timeOffset="1585.1196">3760 14103,'0'0,"0"0,0 0,0 0,0 0,0 0,0 0,0 0,0 0,0 0,0 0,0 0,-87-48,19 38,10 20,-1 9,1 10,10 9,-1 0,1 30,9-11,10 11,19-1,10 0,0-9,10-10,9-10,1 1,-1-11,10-8,0-11,10 1,0-20,0-9,-1-10,-9-9,1-1,-11-9,0-9,-9-1,0 10,-10 0,0 10,0 9,0 0,-10 10,0-1,1 11,9-1,0 1,0-1,-10 0,10 1</inkml:trace>
  <inkml:trace contextRef="#ctx0" brushRef="#br0" timeOffset="3263.7971">3818 13968,'0'0,"0"0,0 0,0 0,0 0,0 0,0 0,0 0,0 0,0 0,0 0,0 0,0 0,29 87,-10-20,-9-10,9 20,-9-19,9 9,-9-9,0-1,9-9,1-9,-11-10,11-10,-1-9,10-1,0-9,10-9,-10-11,0 1,0-10,10-9,0-20,-1-9,-8-19,-1 9,-10 0,0 10,-9 9,-10 0,0 10,0 19,0 10,0 0,0 9,0 1,0-1,0 1,0 9,0 0,0 19,0 29,0 9,0 20,0 0,10-19,-1-1,1 1,0-10,9-9,1-1,-1-9,-9-10,9-9,0-1,1 1,-1-10,10-10,0 1,0-11,10-8,-10-1,0-10,-9 1,-1-1,-9 1,-1 9,-9 10,0 0,0 0,0 9,0 0,0 1,0-1,-9 1,-1 9,0 0,-9 9,0 20,9 9,0 20,10 0,0-10,10 9,0-18,9-1,0-19,10 1,10-11,0-9,0-19,-1-10,1-9,0-1,-10 1,0-10,0 0,-9 19,-11 0,1 10,0 0,-10 9,0 1,0-1,0 0,0 10,0 0,0 10,0 9,9 10,11 9,9 10,0-9,10-1,-1-9,11-10,-1-9,10-10,1-19,-11-10,10-9,0-1,0-9,-19 0,10-19,-1-20,-9-9,-10-9,-19-11,-1 1,-9 38,0 20,0 18,0 10,0 10,0 9,0 1,-9-1,-1 10,0 0,1 10,-11 19,1 19,9 19,0 10,1 28,9-8,0-1,9 9,1 11,0 8,-10 21,9-21,-9-8,0 9,0-29,-9-19,-11-20,11-9,-1-9,-9-11,-1-8,11-1,-1-10,0-9,-9 0,9-9</inkml:trace>
  <inkml:trace contextRef="#ctx0" brushRef="#br0" timeOffset="3608.8839">6628 13219,'0'0,"0"0,0 0,0 0,0 0,0 0,-29 86,0 10,0 10,-10 19,20 0,-1-10,1 0,19-9,-10-10,10 0,0-19,10 9,0-9,-1-38,-9-30,10-9</inkml:trace>
  <inkml:trace contextRef="#ctx0" brushRef="#br0" timeOffset="3994.9253">6822 13824,'0'0,"0"0,0 0,0 0,-29 134,9-28,1 9,0 1,9-11,10-28,0-29,10-9,-1-10,1-10,0-10,9-9,0-9,10-20,1-10,-1-9,9-19,-9-10,-9 10,-10 9,-10 10,0 10,0 9,-10 10,0 9,0 1,1-1,-11 1,1 9,0 9,-1 1,1-1</inkml:trace>
  <inkml:trace contextRef="#ctx0" brushRef="#br0" timeOffset="4649.8052">7268 13766,'0'0,"0"0,0 0,0 0,0 0,0 0,0 0,0 0,0 0,-20 116,10-20,10-10,0-9,0 0,0 0,10-20,-10-18,0-10,0-10,0-10,0 1,0-10,10 0,0-10,-1-9,11-10,-1-9,0-10,1 0,-1 19,-9 0,-1 10,-9 9,0 1,0-1,10 10,10 10,-1-1,20 20,-1 0,1-10,-10 0,10-9,0-10,0-10,-1-9,1-10,-10 1,-9-1,-1-19,0 9,1 1,-11 9,-9 10,0 0,0 9,0 0,-9 1,-20 9,-39 0</inkml:trace>
  <inkml:trace contextRef="#ctx0" brushRef="#br0" timeOffset="7476.5085">3324 15505,'0'0,"0"0,0 0,0 0</inkml:trace>
  <inkml:trace contextRef="#ctx0" brushRef="#br0" timeOffset="9693.9257">3285 15620,'0'0,"0"0,0 0,0 0,0 0,0 0,0 0,0 0,0 0,0 0,0 0,0 0,0 0,0 0,0 0,-39 96,20-9,-1-1,11-9,9 0,0-10,9-9,1 0,9-10,1-10,-1 1,1-20,-1 0,0 0,10-9,10-10,0-10,0-9,-1-19,1-20,10-9,-1-20,1 1,-20 9,0 0,-10 10,-9 0,-1 18,-9 11,0 9,0 10,0 0,0 9,0 1,0-1,0 10,0 0,-9 19,-1 20,0 37,1 21,9 8,0-9,0 0,9-19,1-19,9-10,1-10,-1-18,-9-11,9 10,1-9,-1-10,0 0,1-10,-1-9,10-10,0-19,10-19,-10-29,0 10,-9-1,-1 20,-9 9,-1 10,-9 10,0 18,0 11,0-1,0 1,0-1,0 10,0 0,0 29,0 29,10 28,0 10,-1 19,1-19,0-9,-10-30,0-18,10-1,-10-18,0-11,0 1,0-1,0-9,0-9,0-1,9-19,1-19,0-9,9-30,10 1,10 9,-10 10,0 9,-10 10,1 10,-1 9,0 10,1 9,-1 10,1 10,-1 9,0 19,10 20,-9-1,9 1,0 19,-10-29,1 10,-11-20,11 0,-1-9,1-10,9 1,9-11,1-9,0-9,0-11,-10-8,0-11,0-9,0-9,-10-1,-9 0,0 10,-10 10,0 9,-10 0,0 10,1 9,-1 1,-9-1,-10 10,-20 19,-9 10,0 19,0 48,19 0,10-9,9-10,11-20,9-9,9-9,1-20,0-9,19-1,10-9,-1-19,1-10,0-19,9-19,1-20,-1-18,-9-1,0-19,-20 20,1-1,-11 19,1 20,-10 10,0 8,0 11,0 19,0 0,0 9,0 0,0 1,-10 9,1 0,-1 9,0 39,-9 29,-1 29,1 9,9 1,10-11,0-9,0-19,10 0,0-19,-1-10,1-10,0-19,-1 0,1-9,10 0,18-10,11-10,-1-9,10-20,-19-9,0 0,9-38,-9 19,-10-1,-9 1,-11 19,-9 10,0 19,0-1,0 11,0-1,0 10,0 0,-9 19,9 20,0 18,0 20,0-10,0 1,9-1,1-19,9-10,1-9,-1-10,0-9,20-10,10-10,-1-18,10-20,-19 0,9-20,-9-9,-10 1,-9 8,-11 20,1 10,-10 9,0 10,0 9,0 1,0-1,0 0,0 10,0 39,0 47,10 30,-10 37,0-9,9-28,1-1,-10-38,0-10,10-19,-1-19</inkml:trace>
  <inkml:trace contextRef="#ctx0" brushRef="#br0" timeOffset="10430.6027">7161 15909,'0'0,"0"0,0 0,0 0,0 0,0 0,39-96,-20 28,0 1,-9 0,-10 9,0 1,-10 9,1 9,-1 1,0 9,1 10,-1-1,0 11,1-1,-11 1,1 9,-1 0,-18 28,-1 20,-9 49,9 37,10 0,9 11,11-11,9 10,0-19,0-10,9 1,1-20,0-29,-1-19,1-10,0-18,-10-20,0 0,0 0</inkml:trace>
  <inkml:trace contextRef="#ctx0" brushRef="#br0" timeOffset="11285.8272">6802 16360,'0'0,"0"0,0 0,0 0,0 0,0 0,0 0,0 0,97-19,0-20,-19-9,9-9,-10-20,11-9,-11 9,-9 0,0-19,-20 9,-9 1,-10-1,-9 11,-20 8,0 20,0 0,-10 19,0 10,0 0,10 9,0 1,-9-1,-1 1,0 9,-9 9,-10 10,-10 39,0 38,10 29,0 19,10-29,9 10,10-10,0 1,0-20,0-10,0-18,10-20,0-20,-1-8,1-11,0 1,9-10,0-10,1-9,-1-10,10-19,0 0,-9-10,-1 10,-9 10,-10 9,0 10,0 9,0 1,0-1,0 1,0 9,0 0,9 19,1 19,0 10,0 0,9-9,0-1,-9-19,0-9,-1 0,11-1,-1-9,0-9,11-20,-11 0,0-19,1 0,-11 9,1 11,-10-1,0 0,0 10,0 9,-10 1,1-1,-1 0,-9 1,-1 9,1 0,-10 9</inkml:trace>
  <inkml:trace contextRef="#ctx0" brushRef="#br0" timeOffset="11981.5732">8120 15774,'0'0,"0"0,0 0,0 0,0 0,0 0,0 0,0 0,0 0,0 0,0 96,0-9,0 9,0-10,0-19,0-9,10-10,0-9,-1-11,-9-8,0-1,0-10,0-9,0 0,0-9,10-1,0-9,9-19,0-11,1 11,-10 9,-1 0,1 10,-10 10,0-1,0 0,0 1,10-1,-1 10,11 10,18 9,-9 10,10 0,19-1,1 1,-11-19,-9-10,0-10,-1-9,1-19,0-1,0-28,-10 0,-10-1,-9 1,-10 10,0 9,-10 19,0 10,1-1,-1 11,0-1,-9 0,-30 10,11 0</inkml:trace>
  <inkml:trace contextRef="#ctx0" brushRef="#br0" timeOffset="12395.9805">8673 14074,'0'0,"0"0,0 0,0 0,0 0</inkml:trace>
  <inkml:trace contextRef="#ctx0" brushRef="#br0" timeOffset="12494.3187">8818 14218,'0'0,"0"0,0 0,0 0,0 0</inkml:trace>
  <inkml:trace contextRef="#ctx0" brushRef="#br0" timeOffset="13412.7844">10126 13440,'0'0,"0"0,0 0,0 0,0 0,0 0,0 0,0 0,0 0,0 0,0 0,0 0,-19 96,9 0,10-10,0-9,0-10,0 1,0-20,0 0,0-10,0-9,0-10,0 0,0-9,0 0,0-1,0 1,10-20</inkml:trace>
  <inkml:trace contextRef="#ctx0" brushRef="#br0" timeOffset="13548.985">10436 13776,'0'0,"0"0,0 0,0 0,0 0,0 0</inkml:trace>
  <inkml:trace contextRef="#ctx0" brushRef="#br0" timeOffset="19235.2493">11037 13363,'0'0,"0"0,0 0,0 0,0 0,0 0,0 0,0 0,0 0,0 0,0 0,-49 96,30-38,9 9,10-10,0-9,10 1,0-11,-1 0,11-9,-10-10,9 1,0-11,1 1,-1-1,0-9,11 0,-1-9,-10-10,0-1,-9 1,0 0,-1-10,-9-19,0 0,-9 0,-11 0,1 19,0 0,-1 10,11 0,-1 9,0 1,-9-1,-1 1,1 9,0 9</inkml:trace>
  <inkml:trace contextRef="#ctx0" brushRef="#br0" timeOffset="20199.585">11512 13286,'0'0,"0"0,0 0,0 0,0 0,0 0,0 0,0 0,0 0,0 0,0 0,0 0,0 0,0 0,68-10,-20 10,-9 0,-20 0,-9 10,-10 9,0 10,-10 9,-9 1,-1-1,1-9,0-10,9 1,0-11,1 1,-1-1,0-9,10 0,0 0,0 0,0 0,10 0,9 10,10 0,20-1,19 1,-20-1,-9 1,-10 0,-10-1,1 10,-11-9,1 9,-10 20,-19-10,-20 9,0 0,0 1,1-10,-1-1,0-8,10-1,0-10,10 1,9-10,0 0,1 0</inkml:trace>
  <inkml:trace contextRef="#ctx0" brushRef="#br0" timeOffset="20777.0949">12054 13296,'0'0,"0"0,0 0,0 0,0 0,0 0,0 0,0 0,0 0,0 0,0 0,0 0,0 0,0 0,49 115,-30-19,-28-19,-11 19,1-19,-1 0,1-20,0 1,-1-20,1 1,9-30,1 1,9 0,0-1,0 1,0-10,9 0,20 9,10-9,9 0,-9-9,0-1,0 1,0-1,-1 0,1 1,-10-10</inkml:trace>
  <inkml:trace contextRef="#ctx0" brushRef="#br0" timeOffset="21402.5579">12539 13420,'0'0,"0"0,0 0,0 0,0 0,0 0,0 0,0 0,0 0,0 0,0 0,106 87,-28-20,0-19,-11 0,-18-9,-10-1,-1-9,-9 0,0 0,10-1,29 11</inkml:trace>
  <inkml:trace contextRef="#ctx0" brushRef="#br0" timeOffset="21667.638">12859 13334,'0'0,"0"0,0 0,0 0,0 0,0 0,-49 86,10-18,1 9,9-10,0 0,9 0,1-9,9-10,0-10,10-9</inkml:trace>
  <inkml:trace contextRef="#ctx0" brushRef="#br0" timeOffset="22013.5628">13401 13324,'0'0,"0"0,0 0,0 0,0 0,0 0,0 0,0 0,0 0,0 0,0 0,0 0,-9 77,-11 19,20-9,-9 18,9-28,0-9,0-20,0-10,9-9,-9-20,10 1</inkml:trace>
  <inkml:trace contextRef="#ctx0" brushRef="#br0" timeOffset="22538.6089">13644 13497,'0'0,"0"0,-10 77,0 19,10 0,0-19,0-10,10-19,0-19,-1-9,1-11,19-9,10-9,38-40,-19-8,1-10,-1-20,0 1,-19-1,-10 10,-10 10,-9 19,-1 10,-9 9,0 0,-9 10,-1 0,0-1,-9 1,-10 0,0 0,-10 9,10 10,-10 10,10-1</inkml:trace>
  <inkml:trace contextRef="#ctx0" brushRef="#br0" timeOffset="23183.7832">14002 13171,'0'0,"0"0,0 0,0 0,0 0,0 0,-87 77,9-1,20-8,10-11,-10-9</inkml:trace>
  <inkml:trace contextRef="#ctx0" brushRef="#br0" timeOffset="24148.9591">13789 12421,'0'0,"0"0,0 0,0 0,0 0,0 0,0 0,0 0,0 0,0 0,0 0,0 0,87-86,-29 38,-9 19,-11 10,1 9,-19 10,-1 0,-9 10,-10 19,0 9,-20 1,1 9,-10-10,9-19,1-9,9-1,1 1,-1-10,0 0,10 0,0 0,0 10,0-10,0 0,20 9,18 1,11-1,9 1,-9 0,-1 9,-19 0,0 10,-10 9,-9 1,-10-1,-10 1,-9-1,-10 0,0-9,0-9,0-1,0 0,0-9,9-1,1 1,0-10,9 0</inkml:trace>
  <inkml:trace contextRef="#ctx0" brushRef="#br0" timeOffset="26669.5249">14438 13152,'0'0,"0"0,0 0,0 0,0 0,0 0,0 0,0 0,0 0,0 0</inkml:trace>
  <inkml:trace contextRef="#ctx0" brushRef="#br0" timeOffset="26796.8324">14642 13574,'0'0,"0"0,0 0,0 0</inkml:trace>
  <inkml:trace contextRef="#ctx0" brushRef="#br0" timeOffset="28904.8705">9748 13027,'0'0,"0"0,0 0,0 0,0 0,0 0,0 0,0 0,0 0,0 0,0 0,0 0,0 0,0 0,0 0,97 9,-19-9,18-9,21-11,-20 1,19 0,10-10,29 0,-29 1,-10-1,-19 0,10-10,9 11,-29 8,-19 1,-10 0,-9 9,-11 1,-18-1,-1 1,-9 9,0 0,-1 0,-9 0,0 0,0 0,0 0,0 0,0 0,0 0,0 0</inkml:trace>
  <inkml:trace contextRef="#ctx0" brushRef="#br0" timeOffset="29330.6298">11182 12479,'0'0,"0"0,0 0,0 0,0 0,0 0,0 0,0 0,0 0,0 0,97 29,-19-10,9-9,-19-10,-10 9,-10-9,-9 0,0 0,-20 0,1 0,-11 0,1 0,0 0,-10 0,0 0,0 0,0 0,0 0,0 10,-10 0,-9 18,-20 20,-10 20,-18 8,-11 1</inkml:trace>
  <inkml:trace contextRef="#ctx0" brushRef="#br0" timeOffset="30903.7238">15601 13171,'0'0,"0"0,0 0,0 0,0 0,0 0,0 0,0 0,0 0,0 0,0 0,0 0,0 0,0 0,0 0,0 0,-87-19,38 9,1 10,19 0,0 10,0-1,0 10,-1 20,1 9,0 0,10 0,0 9,9 1,0-10,1-9,9-1,0 10,9-10,1 1,0-1,-1-9,11-10,-1 1,10-1,10 0,0-9,19-20,-10 0,1-9,-1 0,-9-10,-10 0,0 1,0-1,-10 0,1-10,-1-9,1 0,-11 10,-9 0,0 9,0 0,-9 0,-1 0,0 10,1 0,-11 0,-9-1,0 1,0 10,0-1,0 0,9 1,1 9,9 0,1 0</inkml:trace>
  <inkml:trace contextRef="#ctx0" brushRef="#br0" timeOffset="31085.8401">16066 13276,'0'0,"0"0,0 0,0 0,0 0,0 0,0 0</inkml:trace>
  <inkml:trace contextRef="#ctx0" brushRef="#br0" timeOffset="31836.7423">16463 12844,'0'0,"0"0,0 0,0 0,0 0,0 0,0 0,0 0,0 0,0 0,0 0,0 0,0 0,0 0,0 106,0-49,0 30,0-20,0 10,0-10,0-19,0-9,0 9,0-10,0-9,0-10,0 0,0-9,0 0,0-1,0 1,0-10,0 0</inkml:trace>
  <inkml:trace contextRef="#ctx0" brushRef="#br0" timeOffset="33130.6452">17064 13709,'0'0,"0"0,0 0,0 0,0 0,0 0,0 0,0 0,0 0,68-116,-39 59,-19 9,-1 9,-9 1,0-1,-9 11,-1-11,-9 10,-1 10,1-10,9 10,-9 0,-1 9,11 1,-11-1,11 1,-1-1,0 10,-9 0,-30-10</inkml:trace>
  <inkml:trace contextRef="#ctx0" brushRef="#br0" timeOffset="33901.6832">17151 13036,'0'0,"0"0,0 0,0 0,0 0,0 0,0 0,0 0,0 0,0 0,-87 19,29 1,19-1,10 0,-10 20,10-1,0 10,10 10,0-10,9-10,10 0,0 1,0-10,0 0,10-20,9 10,10 1,0-11,10-9,-10 0,-10 0,1 0,9-9</inkml:trace>
  <inkml:trace contextRef="#ctx0" brushRef="#br0" timeOffset="34813.5369">17394 13055,'0'0,"0"0,0 0,0 0,0 0,0 0,0 0,0 0,0 0,0 0,0 0,0 0,67-38,-8 9,-21 10,-9 9,-9 20,-11 9,1 10,-10 0,0 0,-10-1,1 1,-11 10,11-20,-1 0,0-9,1-1,-1 1,10 0,0-10,0 0,0 0,10 0,-1 0,11 9,9 10,0 1,-10-11,1 1,-11-1,1 11,0-1,-10 19,-10-9,-9 10,-1-11,1-8,-1-11,-9 10,0-9,0 9,0-9,10-1,9-9,-19-9</inkml:trace>
  <inkml:trace contextRef="#ctx0" brushRef="#br0" timeOffset="35429.6032">18227 12902,'0'0,"0"0,0 0,0 0,0 0,10 86,-10-19,-10-9,-9-10,-1 10,-9 19,0-20,-10-9,10-19,0 0,0 0,10-20,-1 1,11 0,-1-1,0-9,1 0,9 0,0 0,9 0,11 0,18-9,11-1,-1 0,1 1,-1 9,-9 0,-10 0,-10 0,10 9,-9-9,-1 0</inkml:trace>
  <inkml:trace contextRef="#ctx0" brushRef="#br0" timeOffset="35937.0403">18692 12662,'0'0,"0"0,0 0,0 0,0 0,0 0,49 67,-11-19,1-10,9 10,-9-9,10 9,-11-10,1 1,-10-11,0 11,10-1,-10-9,0 0,-9-10,9 0,-10 1,0-11</inkml:trace>
  <inkml:trace contextRef="#ctx0" brushRef="#br0" timeOffset="36197.8142">19186 12911,'0'0,"0"0,-58 87,0 28,0 10,9-67,1 38,9 9,20-66,-1-1,11-38</inkml:trace>
  <inkml:trace contextRef="#ctx0" brushRef="#br0" timeOffset="37212.8321">19835 12902,'-19'115,"19"-115,0 0,0 0,-19 115,19-57,0 0,9-20,11 0,19 1,-1-10,11-1,9-8,10-20,9-20,-19 1,-9-10,-10 1,-20-1,0 0,-9 10,0 0,-1-29,-9 9,0 10,-19-19,0 10,-20-1,-10 1,1 0,-10 18,-10-8,0 18,-19 20,0 18</inkml:trace>
  <inkml:trace contextRef="#ctx1" brushRef="#br0">19420 12894,'18'0,"0"0,-18 18,0-1,0 1,0 0,0-1,0 1,0-1,0 1,0 0,0 17,0-17,0-1,0 1,0 0,0-1,0 1,0 17,0-17,0-1,0 1,0 0,0-1,0 1,0 0,0-1,0 1,0 0,0-1,0 1</inkml:trace>
  <inkml:trace contextRef="#ctx1" brushRef="#br0" timeOffset="9332.8632">19914 12241,'0'18,"0"0,0-1,0 1,0 0,18-1,-18 1,0-1,0 1,18-18,-18 35,0 1,17-36,-17 35,0-17,18-18,-18 17,0 1,17-18,1 0,0 0,17 0,-17 0,17 0,-17 0,-1 0,19 0,-19 0,1 0,17 0,-17 0,-1 0</inkml:trace>
  <inkml:trace contextRef="#ctx1" brushRef="#br0" timeOffset="10491.2818">20179 12188,'0'18,"0"35,0 53,0-53,0-36,0 19,0-1,0-17,0 17,0-17,18-1,-1-17,-17 35,0-17,18 0,-1 17,-17-17,18-1,-18 1,18 0,-18-1,0 1,17-1</inkml:trace>
  <inkml:trace contextRef="#ctx0" brushRef="#br0" timeOffset="53135.833">9099 15572,'0'0,"0"0,0 0,0 0</inkml:trace>
  <inkml:trace contextRef="#ctx0" brushRef="#br0" timeOffset="53317.737">9332 16043,'0'0,"0"0,0 0,0 0</inkml:trace>
  <inkml:trace contextRef="#ctx0" brushRef="#br0" timeOffset="54691.0935">10252 15332,'0'0,"0"0,0 0,0 0,0 0,0 0,0 0,0 0,0 0,0 0,0 0,0 0,0 0,0 0,-87 0,29 0,19 10,10-1,0 1,0 9,0 0,0 10,-10 10,10 9,0 0,9 9,1 1,9-20,1 11,9-11,0 10,0-10,9 1,1-10,0-1,-1-8,1-11,19 1,0 0,10-1,0-9,-1-9,1-11,0 1,0-10,-10 0,-10 1,1-11,-1-9,0 0,-9 0,-10 0,0 0,-10 0,-9 10,9-1,-9 10,-1 10,1 0,9 9,1 1,-1-1,0 0,1 1,-11 9,1 0</inkml:trace>
  <inkml:trace contextRef="#ctx0" brushRef="#br0" timeOffset="54873.0929">10572 15515,'0'0,"0"0,0 0,0 0,0 0,0 0</inkml:trace>
  <inkml:trace contextRef="#ctx0" brushRef="#br0" timeOffset="63056.5348">11270 14996,'0'0,"0"0,0 0,0 0,0 0,0 0,0 0,0 0,0 0,0 0,0 0,0 0,0 0,0 0,0 0,0 0,0 0,0 0,-88 96,40-38,9 19,10-1,10 1,9 10,10-10,10-20,-10-9,9-19,1-10,0 0,9-9,10 0,20-10,9-20,-10 1,-9-10,0-9,-1-10,1-10,0-9,-10 0,-10-10,-9 10,-10 19,0 0,0 9,-10 10,1 10,-1 0,0 0,-9 0,0 9,-20 0,0 10,0 0,10 10,0 9,-10 10,20 9</inkml:trace>
  <inkml:trace contextRef="#ctx0" brushRef="#br0" timeOffset="72089.0107">11996 14842,'0'0,"0"0,0 0,0 0,0 0,0 0,0 0,0 0,0 0,0 0,0 0,0 0,0 0,0 87,0-10,0-10,10 0,0-19,-10 10,0-1,0-18,0-1,0-9,0 0,0 0,0-10,0 10,0 0,-10-1,0-8,10-1,0-10,0 1,0 9,0-9,0-1,0 1,0-10,0 10,0-10,-9 0</inkml:trace>
  <inkml:trace contextRef="#ctx0" brushRef="#br0" timeOffset="72779.1245">12229 15159,'0'0,"0"0,0 0,0 0,0 0,0 0,0 0,0 0,0 0,0 0,77-19,-19 9,-19 1,0 9,-10 9,-10 1,-9 0,0 9,-10 10,0 9,-10 20,-9-20,-1 1,-9-11,10-8,0-1,-1-9,10-1,1 1,-1-1,0-9,1 0,9 0,9 0,20 10,10-10,0 0,0 10,0-1,-1 1,-9-1,-9 1,-11 0,1 18,-10 1,-10 10,-9 9,-10-10,0 1,-10 9,0 0,1-10,-1-9,10-10,9-9,1-1,0-9,9 0</inkml:trace>
  <inkml:trace contextRef="#ctx0" brushRef="#br0" timeOffset="73238.3609">12704 15303,'0'0,"0"0,0 0,0 0,0 0,0 0,0 0,0 0,0 0,0 0,77 20,-38-1,-20 0,1 29,-11 29,-9 57,-19-38,-10 20,0-20,0-19,9-20,11-18,-1-10,0-10,10-10,0 1,0-10,10 0,19 0,10-10,9 10,1-9,-1-10,10-10,0-10,20 1</inkml:trace>
  <inkml:trace contextRef="#ctx0" brushRef="#br0" timeOffset="73682.7031">13227 15102,'0'0,"0"0,0 0,0 0,0 0,0 0,0 0,0 0,97 96,-29-39,-10 1,-10 0,-9-10,0 0,-10-10,0-9,0 0,-10-10,1 0,-1 0,20 1,0-11</inkml:trace>
  <inkml:trace contextRef="#ctx0" brushRef="#br0" timeOffset="73937.0134">13653 14948,'0'0,"0"0,0 0,0 0,0 0,-58 115,10-9,-1-10,1 10,9-29,10-1,0 1,9-19,11-10,9-10,0-9</inkml:trace>
  <inkml:trace contextRef="#ctx0" brushRef="#br0" timeOffset="74270.4847">14099 14871,'0'0,"0"0,0 0,0 0,0 0,0 0,0 0,0 0,0 0,0 0,0 0,-19 77,-1 0,-9 28,19-18,1-10,-1 0,0-20,10 20,0-19,0-1,0-18,0-30,0-9</inkml:trace>
  <inkml:trace contextRef="#ctx0" brushRef="#br0" timeOffset="74735.9981">14283 15063,'0'0,"0"0,0 0,0 0,0 0,-19 87,9 9,0-10,1 10,9-19,0-29,0 0,0-9,0-20,9 0,1 0,0-9,9-1,10-9,-9-9,9-20,0 0,-10 0,0 1,1-11,-10 1,-1 9,1 0,-10-9,-10 9,1 10,-1-1,0 11,0-1,1 1,-1-1,0 0,1 1,-1-1,10 1,0-1,10 0</inkml:trace>
  <inkml:trace contextRef="#ctx0" brushRef="#br0" timeOffset="75521.5618">14467 14343,'0'0,"0"0,0 0,0 0,0 0,0 0,0 0,0 0,0 0,78-29,-40 19,-8 10,-21 0,1 10,-10 0,0 18,-10 1,1 0,-1-10,-10 0,11-9,-1 0,0-1,1-9,-1 0,0 0,10 0,0 0,20 10,9-1,10 11,9-11,-9 1,-20-1,1 1,-11 0,1-1,0 11,-10-1,-10 0,0 0,-9 10,-10 9,0-18,-10-1,10 0,-10 0,10-9,10-1</inkml:trace>
  <inkml:trace contextRef="#ctx0" brushRef="#br0" timeOffset="76714.957">15078 15159,'0'0,"0"0,0 0,0 0,0 0,0 0,0 0,0 0,0 0,0 0,0 0</inkml:trace>
  <inkml:trace contextRef="#ctx0" brushRef="#br0" timeOffset="76849.5407">15223 15303,'0'0,"0"0,0 0,0 0</inkml:trace>
  <inkml:trace contextRef="#ctx0" brushRef="#br0" timeOffset="77400.6018">15010 15169,'0'0,"0"0,0 0,0 0,0 0,0 0,0 0,0 0,0 0,97-48,-10 19,-19 0,-10 0,0 10,-9 0,-1 9,-9-9,0 10</inkml:trace>
  <inkml:trace contextRef="#ctx0" brushRef="#br0" timeOffset="77636.3403">14981 15553,'0'0,"0"0,0 0,106-38,1 9,0 0,-11 10,-18 0,0 19</inkml:trace>
  <inkml:trace contextRef="#ctx0" brushRef="#br0" timeOffset="79133.662">13101 16648,'0'0,"0"0,0 0,0 0,0 0,0 0,0 0,0 0,0 0,0 0,-107 10,49 0,0-10,10 0,-11 0,1 9,-10-9,-19 0,0 10,0-1,0 1,-1 0,21-1,-21 1,-18-1,9 1,0 0,-10 9,20-10,-19 1,-1 9,20-9,0-10,9 0,20 0,-10 0,-19 0,19 0,10 0,9 0,-9 0,10 9,-1 1,11 0,9-10,-10 9,10-9,9 10,1-10,0 0,-1 0,11 0,-1 0,0 0,1 0</inkml:trace>
  <inkml:trace contextRef="#ctx0" brushRef="#br0" timeOffset="79754.0193">10892 16312,'0'0,"0"0,0 0,0 0,0 0,0 0,0 0,0 0,-88 48,1 0,0 10,-10-1,10 1,0 0,9-20,20 1,10-11,9-8,0-1,10-10,10 1,-1 0,10-10,1 0,-1 0,0 0,1 0,9 0,0 0,9 9,1 1,19 9,29 10,0 0,1-10,-1 0,-10 0,1 1,-1-11,-9 1,-10 9,0-9,-10-1,1 1,9 9,10-9,-10-1,0 1,-10-1</inkml:trace>
  <inkml:trace contextRef="#ctx0" brushRef="#br0" timeOffset="81069.4531">11822 17206,'0'0,"0"0,0 0,0 0,0 0,0 0,0 0,0 0,0 0,0 0,0 0,0 0,0 0,0 0,-87-10,28 10,11 0,9 0,1 10,8-10,11 9,0-9,-1 10,-9 9,10 0,-1 0,11 1,9 8,9 1,11 0,9 9,19 1,1-1,-1 1,1-10,-11-10,-18 0,-1 0,-9 10,-10 9,-10 1,1-1,-21 1,1-1,0-9,10-10,0 0,-1-9,1 0,9-10,0 0,1-10,9 0,0-9,9-29,30-29,19-9,0 19,30-39,-20 19,-10 1,0 19,-10 0,-9 9,-10 10,-10 19,-9 0,0 10,-10 0,0 0,0 9,0 0,0 1,0-1,0 1,0-1,0 0,0 1,0-1,0 10,0 0,0 0,-10 0,0 0,1 29,-1 38,-9 29,-1 20,11-11,-1 10,0-18,1-21,9-18,0-20,-10-9,10-10,0-9,0 0,0-10,0 0,0-10,0 0,0-18,10-11,-1-9,11 0,-1-9,0 18,1 10,-11 10,11 0,-1 0,1 9,-1 10,0 10,-9-1,19 30,0-1,0 10,-9-9,-1-1,-9-9,-1-10,1 0,0 0</inkml:trace>
  <inkml:trace contextRef="#ctx0" brushRef="#br0" timeOffset="81517.7736">12510 17743,'0'0,"0"0,0 0,0 0,0 0,0 0,0 0,0 0,0 0,0 0,0 0,0 0,0 0,87-48,-39 0,-9 10,-10-10,0-10,0-28,-19 19,-10 9,0 0,0 10,-10 19,1 1,-1 8,0 1,1 10,-1-11,0 11,1-1,-1 1,0 9,1 19,-1 19,10 29,0 10,10-9,-1-1,11 10,-1 0,0-39,1 0,-1-18,1-11</inkml:trace>
  <inkml:trace contextRef="#ctx0" brushRef="#br0" timeOffset="83672.7916">12103 11778,'0'0,"0"0,0 0,0 0,0 0,0 0,0 0,0 0,0 0,0 0,0 0,0 0,0 0,0 0,0 0,0 0,0 0,-29 67,19-19,10 0,10-9,-1-11,1 1,0 0,0-10,-1 0,-9 1,0-11,0 10,-9 1,-11 8,1-8,-1-1,1-10,0 1,-1 0,11-1,-1 1,0-10,1 0,-1 0,10 0,0-10,10 1,-1-11,20-8,10-11,0 1,-10-10,0 9,0-9,-10 10,-9 9,9-9,-9-1,0 10,-10-9,0 9,0-9,0 19,0-1,0 11,0-1,0 0,0 1,-10-1,10 1,0-1,0 10,0 0,0 0,0 10,0 18,10 21,0 8,-1-9,1 10,0 9,-1-19,1 0,0 10,-10-10,0-10,0-9,0-10,0 0,0-9,0 0,0-10,0 0,9 0,1-10,9-9,1 0,-1-1,1-8,-1 8,0 1,1 10,-11-1,11 0,-11 10,1 0,0 10,0 0,9 9,0 10,-9 9,0-9,-1 0,1-10,0 0,-1 0</inkml:trace>
  <inkml:trace contextRef="#ctx0" brushRef="#br0" timeOffset="84006.7081">12878 11816,'0'0,"0"0,0 0,0 0,0 0,0 0,0 0,0 0,0 0,39 96,-20-38,1 28,-20-28,0-10,0-19,-10-10,0 0,1 0,-1-9,0 0,0-10,1 0,9-10,19-38,30-58,9-18,29-1</inkml:trace>
  <inkml:trace contextRef="#ctx0" brushRef="#br0" timeOffset="88550.6792">11221 16024,'0'0,"0"0,0 0,0 0,0 0,0 0,0 0,0 0,0 0,0 0,0 0,0 0,78-19,-30-1,-9 11,0-1,-1 1,-18-1,-1 0,-9 1,-1-1,1 10,-10 0,0 0,0 0,0 0,0 0,0 0,0 0,0 0,0 0,0 0,0 0,-10 0,1 10,-1-1,-9 1,-1 0,-9 9,-19 10,-1 0,11-10,9-10,-1 1,1 0,10-1,0-9,-1 0,1 0,9 0,0 0,1 0,-1 0,0 0,1 0,-1 0,0 0,1 0,9 0,0 0,0 0,9 0,11 0,18-9,21 9,-1-10,0 0,-10 1,1-1,-10 1,-10-1,-10 0,0 10,-9-9,0-1,-1 10,1 0,-10 0,0 0,10 0,0-10</inkml:trace>
  <inkml:trace contextRef="#ctx0" brushRef="#br0" timeOffset="96183.1105">16647 14756,'0'0,"0"0,0 0,0 0,0 0,0 0,0 0,0 0,0 0,0 0,0 0,0 0,0 0,0 0,0 0,0 0,-87-10,39 1,-1 9,11 0,9 9,-1-9,1 10,0 9,0 10,-10 0,10 9,0 1,0-1,10 0,0 39,9-19,0-20,10 1,0-1,10 1,0-1,9 0,0 1,10-10,0 0,0-10,20 0,-10-9,9-10,-9-10,0 0,-10-9,0 10,-10-11,-9 11,0-1,-10 0,0 1,0-10,0-1,0 1,-10-10,0 1,1-1,-1 0,-10-19,1 9,0 1,-1 9,1 0,0 1,-1 8,1 1,9 10,0-1,1 0,-1 1,0-1,1 1,-1-1</inkml:trace>
  <inkml:trace contextRef="#ctx0" brushRef="#br0" timeOffset="96422.0085">16851 15207,'0'0,"0"0,0 0,0 0,0 0,0 0,0 0</inkml:trace>
  <inkml:trace contextRef="#ctx0" brushRef="#br0" timeOffset="98622.1261">17316 14448,'0'0,"0"0,0 0,0 0,0 0,0 0,0 0,-10 96,1-9,-1-10,10 38,0-38,0-19,-10 38,10-29,-9-9,-1-10,10-10,-10 0,10 1,0-10,0-10,0-19,0 0,0 9,-9-9,9 0,0 10,-10 29,0 18</inkml:trace>
  <inkml:trace contextRef="#ctx0" brushRef="#br0" timeOffset="99648.6431">17655 14660,'0'0,"0"0,0 0,0 0,0 0,0 0,0 0,0 0,0 0,0 0,0 0,0 0,0 0,0 0,0 0,0 0,0 0,97-19,-48 9,-11 10,1 0,-20 10,1 9,-10 19,-10 58,-20-9,1-30,-30 1,-9 28,19-47,1-1,9-9,9-10,1-9,-1 0,11-1,-1 1,0-10,1 0,9 0,0 0,0 0,19 0,20-10,0-9,9 9,-9 1,0 9,-1 0,1 9,0 11,0-11,-10 10,-10-9,0 0,-9-1,0 1,0-1,-10 1,-10 9,-10 0,-9 20,0-10,0-10,-19 0,-1 0,11-9,-1 9,0-9,10-10,10 0,9 0</inkml:trace>
  <inkml:trace contextRef="#ctx0" brushRef="#br0" timeOffset="100381.8293">18208 14813,'0'0,"0"0,0 0,0 0,0 0,0 0,0 0,0 0,0 0,0 0,0 0,0 0,0 0,0 0,77-19,-19 29,-9-1,-11 1,1 0,-10 18,-9 1,-11-9,11 18,-11 10,-9-10,0 1,-9-1,-11 1,-9 9,-9 9,8-9,1-9,0-1,0-19,10 1,-1-1,1-9,9-1,1-9,-1 10,0-10,10 0,0 9,0-9,20 10,9 0,0-1,29 1,10-1,-20-9,-9 10,0-10,0-10,-10 10,-10 0,10 0,0 0,0 0</inkml:trace>
  <inkml:trace contextRef="#ctx0" brushRef="#br0" timeOffset="100948.8683">18954 14737,'0'0,"0"0,0 0,0 0,0 0,0 0,68 67,-10-19,0-10,-10-9,10 19,-9-9,-10-11,-1 1,1 0,0-10,0 0,9 1,-19-20,-9 9,-1-9,20 0,-10 0</inkml:trace>
  <inkml:trace contextRef="#ctx0" brushRef="#br0" timeOffset="101261.7749">19458 14765,'0'0,"0"0,0 0,0 0,0 0,0 0,0 0,0 0,0 0,-88 106,40-48,-1 9,20 0,10-9,0-20,9 10,0-9,1-1,9 1,0-1,0-19,0-9</inkml:trace>
  <inkml:trace contextRef="#ctx0" brushRef="#br0" timeOffset="101704.8067">19826 14564,'9'153,"-9"-153,0 0,0 0,0 0,0 0,0 0,0 0,0 0,0 0,0 0,0 0,0 0,0 0,0 68,0-1,0-9,0-20,10 77,-10-67,0-9,0-10,0-10,0-10,0 1,0 0,0-1,0 1,0-1,0-9,0 10,0-20</inkml:trace>
  <inkml:trace contextRef="#ctx0" brushRef="#br0" timeOffset="102365.9331">20407 14583,'0'0,"0"0,0 0,0 0,0 0</inkml:trace>
  <inkml:trace contextRef="#ctx1" brushRef="#br0" timeOffset="65434.2675">20408 14570,'-17'0,"-1"0,18 17,-18-17,-17 18,35 0,-18-18,1 0,-1 17,18 1,0 0,-18-18,1 0,17 17,0 1,0-1,0 1,0 17,0 1,0 17,0-18,0 18,0-36,0 36,0-35,0 0,0-1,0 19,0-19,0 1,17-18,-17 35,18-17,0-18,-1 17,-17 1,18 0,0-18,-18 17,17-17,-17 18,18-18,0 0,-1 0,1 0,-1 0,1 0,0 0,-1 0,1 0,0 0,-1 0,-17-18,18 18,-18-17,18-1,-1 0,1-17,-1 17,1 1,-18-1,0 1,18-1,-18 0,0 1,0-1,0 0,0 1,0-1,0 0,0 1,0-1,0 0,-18 1,0-1,-17 1,18-1,17 0,-36 18,19 0,-1-17,0-1,1 18,17-18,-18 18,0 0,1 0,-1 0,18-17,-17 17,-1 0,0 0,1 0</inkml:trace>
  <inkml:trace contextRef="#ctx0" brushRef="#br0" timeOffset="133202.64">4525 17186,'0'0,"0"0,0 0,0 0</inkml:trace>
  <inkml:trace contextRef="#ctx1" brushRef="#br0" timeOffset="105075.4253">20426 14323,'0'-18,"17"0,1 18,0-17,-1 17,1 0,0 0,-1 0,-17 17,0 1,0 17,0 1,0-1,0-17,0-1,0 1,0 0,0-1,0 1,0-1,0 1,0 0,0-1,0 1,0 17,0 1,0-19,0 1,18-18,35-18,-18 1,0-19,-17 36,17-17,1-1,-36 0,35 1,-17 17,-18-18,17 18</inkml:trace>
  <inkml:trace contextRef="#ctx0" brushRef="#br0" timeOffset="274906.5973">10136 14689,'0'0,"0"0,0 0,0 0,0 0,0 0,0 0,0 0,0 0,0 0,0 0,0 0,0 0,0 0,0 0,0 0,0 0,0 0,0 0,0 0,0 0</inkml:trace>
  <inkml:trace contextRef="#ctx0" brushRef="#br0" timeOffset="276466.4077">9894 14660,'0'0,"0"0,0 0,0 0,0 0,0 0,0 0,0 0,0 0,0 0,0 0,0 0,0 0,0 0,0 0,0 0,0 0,0 0,0 0,0 0,0 0,0 0,0 0,0 0,0 0,0 0,0 0,0 0,0 0,0 0,87-58,0 10,-19 10,-10 9,-19 0,-1 0,-8 10,-1 0,-10 0,0 9,1 0,-11 1,1-1,0 1,-1-1,-9 10,0 0,0 0,0 0,0 0,0 0,0 0,0 0,0 0,0 0,0 0,-9 0,-1 0,0 0,1 0,-11 10,-9-1,-9 1,8-1,1 1,0 0,0-1,10 1,-1-1,1 1,-10 9,0 0,10-9,-1 9,10-9,1-1,-1 1,0-10,1 0,9 0,0 0,0 0,9 0,11 0,19 0,38-10,-9-9,-10 0,0 0,0-10,-9 10,-1 0,1-10,9 10</inkml:trace>
  <inkml:trace contextRef="#ctx0" brushRef="#br0" timeOffset="280604.8266">13537 11807,'0'0,"0"0,0 0,0 0,0 0,0 0,0 0,0 0,0 0,0 0,0 0,0 0,0 0,0 0,0 0,77-10,1-9,19-10,0 0,0-9,19-10,-9 0,38-29,-9-10,9 1,10-20,0 1,-48 28,9 0,-19 0,9 0,1 29,-29-10,-11 10,-18 10,-1 9,-9 0,-20 10,1 0,-11 9,1 1,0-1,-10 0,0 10,0 0,0 0,0 0,0 0,0 0,0 0,0-9</inkml:trace>
  <inkml:trace contextRef="#ctx0" brushRef="#br0" timeOffset="281112.6825">15320 10442,'0'0,"0"0,0 0,0 0,0 0,0 0,0 0,0 0,0 0,77 0,1-9,-10-1,-10 10,-10-9,-9 9,0-10,-10 0,-10 10,1 0,-11 0,1 0,0 0,-10 0,0 0,0 0,0 10,0 28,-20 20,-9 57,-29 39,0-39,0 106</inkml:trace>
  <inkml:trace contextRef="#ctx0" brushRef="#br0" timeOffset="283516.4039">15494 9261,'0'0,"0"0,0 0,0 0,0 0,0 0,0 0,0 0,0 0,0 0,0 0,0 0,-87 9,19 11,20-11,9 10,10-9,0 0,0 9,0 0,0 0,9 1,1 8,0 1,9-10,0 10,-9 0,9 9,10-28,0 28,10 11,0-11,-1-9,1-10,9 10,1 0,-1-1,0 1,1 0,-1-10,10 10,0 0,-9-10,9 0,-10-9,10 0,-9-10,18 0,1 0,-10-10,0 0,0 1,0-20,1 0,-11 0,0 0,10-9,-9-10,-1 10,0-10,-9 9,0-9,-10 19,0 0,-10-9,-9 9,-1 10,1 0,-10-10,0 10,0 0,0 9,9 0,1 1,9-1,1 0,-1 1</inkml:trace>
  <inkml:trace contextRef="#ctx0" brushRef="#br0" timeOffset="283749.2885">16328 9511,'0'0,"0"0,0 0,0 0</inkml:trace>
  <inkml:trace contextRef="#ctx0" brushRef="#br0" timeOffset="290785.8372">16667 8829,'0'0,"0"0,0 0,0 0,-20 67,11 10,9-1,9 21,-9-40,10 1,0-10,0-10,9 1,0-10,10 19,0-10,-9-19,-1 0,10 1,10-11,-10-9,10-9,-20-1,1 0,-1-9,0 0,-9 0,0 0,9-29,-19-10,0 10,-10-10,-9-9,0 0,-1-1,1 11,0 9,-1 19,1 10,-1 0,1-1,0 11,-1-1,1 10,0 0,-11 10,11-10</inkml:trace>
  <inkml:trace contextRef="#ctx0" brushRef="#br0" timeOffset="291168.5254">17316 8560,'0'0,"0"0,0 0,0 0,0 0,-39 76,10-28,10 10,9 9,10 1,0 8,0 11,10-29,9 38,1-39,-1-9,0-9</inkml:trace>
  <inkml:trace contextRef="#ctx0" brushRef="#br0" timeOffset="291402.0937">17723 9366,'0'0,"0"0,0-86,0 0,0 9,0 9,-10 11,-19-10,10 9,-10 0,9 20,1 9,-10 0,0 0,0 10,0 0,0 9,9 1,1-1,0 10,-1 0</inkml:trace>
  <inkml:trace contextRef="#ctx0" brushRef="#br0" timeOffset="292345.2092">18179 8300,'0'0,"0"0,0 0,0 0,77-48,-19 19,-9 10,-11 9,1 1,-19 9,9 0,-10 9,-9 1,-10 0,0 19,-10 9,-19 20,0-20,0 10,0-29,-10 20,0-11,10 1,10-9,-1-1,11-10,-1 1,0-10,10 0,0-10,20 10,9 0,0-9,10-10,9-1,0 1,1 19,9-19,-10 9,-9 10,-10 10,0-1,-9 1,-1 19,-9-10,9 39,-9-20,-10 1,0-1,-19 0,-1 1,-19-1,1 1,-11-1,1 1,-1-11,-19-8,10-11,0 10,29-19,0 0,10-9</inkml:trace>
  <inkml:trace contextRef="#ctx0" brushRef="#br0" timeOffset="292833.4955">18808 8252,'0'0,"0"0,0 0,0 0,0 0,0 0,0 0,0 0,68-29,-19 10,-11 9,-9 10,10 10,-19 0,9 28,-10 1,0 37,-19-18,0 19,-9-29,-1 0,0-10,-9 1,9-1,1-9,-1-19,0 9,10-10,0 1,10-10,9 0,30 10,9-10,-10-29,20 0,-10 0,0 10,-9-10,9-9</inkml:trace>
  <inkml:trace contextRef="#ctx0" brushRef="#br0" timeOffset="294425.4595">19845 8281,'0'0,"0"0,0 0,0 0,0 0,0 0,0 0,0 0,0 0,0 0,0 0,0 0,0 0,0 0,97 48,-29-10,-20-9,11 10,-11-20,0 0,-9 0,19 20,-19-20,-10 0,10 0,-10 1,-10-1,-19-10</inkml:trace>
  <inkml:trace contextRef="#ctx0" brushRef="#br0" timeOffset="294715.4167">20368 8262,'0'0,"0"0,0 0,0 0,0 0,0 0,0 0,-77 77,-1 19,40-48,9 0,0-10,-1 10,1-9,0 18,10-18,0-1,-1-9</inkml:trace>
  <inkml:trace contextRef="#ctx0" brushRef="#br0" timeOffset="295048.9865">20572 8118,'0'0,"0"0,0 0,0 0,0 0,10 76,-10 49,0-48,9 0,1-10,0-19,-1 0</inkml:trace>
  <inkml:trace contextRef="#ctx0" brushRef="#br0" timeOffset="295397.9286">20998 8281,'0'0,"0"0,0 0,0 0,0 0,0 0,-19 86,9 30,10-59,0-18,0-10,10 47,0-37,9-1,-9-9</inkml:trace>
  <inkml:trace contextRef="#ctx0" brushRef="#br0" timeOffset="295601.0244">21047 8233,'0'0,"0"0,0 0,0 0,0 0</inkml:trace>
  <inkml:trace contextRef="#ctx0" brushRef="#br0" timeOffset="296341.1809">21337 7705,'0'0,"0"0,0 0,0 0,0 0,0 0,0 0,0 0,0 0,0 0,0 0,0 0,0 0,0 0,0 0,0 0,0 0,0 0,0 0,0 0,0 0,30 76,-11 11,10 47</inkml:trace>
  <inkml:trace contextRef="#ctx0" brushRef="#br0" timeOffset="300513.0502">9990 14746,'0'0,"0"0,0 0,0 0,0 0,0 0,0 0,0 0,0 0,0 0,0 0,0 0,0 0,0 0,0 0,0 0,0 0,97-67,-19 19,-30 19,-9 0,10 10,-1-10,-9 10,-1-10,11 0,-1 1,-9-1,0 10,-20-1,-9 11,0-1,-10 1,0-1,0 0,0 10,0 0,0 0,0 0,0 0,-10 0,0 0,-9 0,0 0,-11 10,-8 0,-1 9,-10 0,1 0,-10 0,-10 1,20-1,-1 0,1 0,-1 0,10-9,10 0,-9-1,9 1,9-1,1 1,-1 0,11-10,-1 0,0 0,1 0,-1 0,0 0,1 0,9 0,0 0,0 0,0 0,0 0,9 0,11 0,-1 0,20-10,0 0,-1 1,1-1,19 1,20-11,-20 1,-10-10,1 1,-10 8,-1 1,-9 0,0 0,-9 9,-1 1,-9-1,0 0,-10 1,0 9,0 0,0 0,0 0,0 0,0 0,0 0,0 0,0 0,0 0,0 0,-10 0,0 0,1 0,-1 0,0 0,0 0,1 0,-1 0,0 0,1 0,-11 9,1 1,0-10,-1 10,1-1,-1 1,1-10,0 9,-1-9,1 0,0 0,9 0,0 10,0-10,1 0,-1 0,0 0,1 0,-1 0,0 0,10 0,0 0,0 0,0 0,0 0,0 0</inkml:trace>
  <inkml:trace contextRef="#ctx0" brushRef="#br0" timeOffset="303633.5241">17248 10145,'0'0,"0"0,0 0,0 0,0 0,0 0,0 0,0 0,0 0,0 0,0 0,0 0,0 0,0 0,0 0,0 0,0 0,0 0,0 0,0 0,0 0,0 0,0 0,0 0,0 0,0 0,0 0,0 0,0 0,0 0,0 0,0 0,0 86,-9 1,9-11,0-18,19 19,-9-19,-1-10,1-10,0-9,-10 0,0-10,9 10,-9-10,0-10,0 1,0-10,0 10,0-10,0 0,0 0,0 0,0 0,-9 0,-1 0</inkml:trace>
  <inkml:trace contextRef="#ctx0" brushRef="#br0" timeOffset="304326.7942">16967 10356,'0'0,"0"0,0 0,0 0,0 0,0 0,0 0,20-106,-20 29,9-9,1 38,-10 0,10 0,-1 0,-9 19,0-9,0 9,0 10,0-1,0 1,0 10,0-1,0 0,0 1,0-1,0 1,0 9,20 9,-1 1,1-1,9 20,0 0,0 9,-10 1,10 9,0 0,0 0,-9-10,-1 1,10-10,0 19,0-10,29 0</inkml:trace>
  <inkml:trace contextRef="#ctx0" brushRef="#br0" timeOffset="304997.3726">17568 11413,'0'0,"0"0,0 0,0 0,19 77,-9-29,0-10,-10-19,0-9,0 9,0-19,0 10,0-1,0-9,-10 0,0-9,1-20,-11-29,11-57</inkml:trace>
  <inkml:trace contextRef="#ctx0" brushRef="#br0" timeOffset="306328.4643">17520 11259,'0'0,"0"0,0 0,0 0,0 0,19 77,-9-20,9 1,-9-10,-1-19,1-10,-10 0,0 1,0-11,0-9,0 10,0-10,0 9,0-9,0 0,0 0,0 0,0 0,-10 0,1-9,-1-1,0 1,1-1,-1 0,0 1,1-1,-1 1,10-1,-10 0</inkml:trace>
  <inkml:trace contextRef="#ctx0" brushRef="#br0" timeOffset="307540.7668">17442 11076,'0'0,"0"0,0 0,0 0,0 0,0 0,0 0,0 0,0 0,0 0,0 0,0 0,0 0,0 0,29 87,-9-29,-1-10,-9 0,-1 0,1-20,-10 21,0-21,0-8,0-11,0 1,0-1,0 1,0-10,0 0,0 0,0 0,0 0,0 0,0 0,0 0,0 0,-10-10,1 1,9-1,-10 1,0-20,1 10,-1-1,0 1,0 9,1 1,-1-1,10 1,0-1,0 0,0 1,0-1,0 1,0 9,0 0,10 28,9 20,30 68</inkml:trace>
  <inkml:trace contextRef="#ctx0" brushRef="#br0" timeOffset="310377.4499">10310 14775,'0'0,"0"0,0 0,0 0,0 0,0 0,0 0,0 0,0 0,0 0,0 0,0 0,0 0,0 0,0 0,0 0,0 0,0 0,0 0,0 0,0 0,0 0,0 0,0 0,58 67,-19-28,19 9,10-10,29-9,-20 0,-18-10,18-9,1-1,-1-9,1 0,28 0,-18-9,-21-1,1 0,0-9,10 0,18-10,11 0,-29 10,-20 0,19-10,1 0,-1 0,20 1,-19-11,-20 10,10 1,-1-1,1 10,-10-1,20 1,19-10,-20 10,-9-10,-10 10,20-19,-10 9,29-19,-1 0,-18 9,-20 10,10-9,9-10,1 10,0-1,9-9,-10 0,-19 0,20 0,-1-10,1 10,-10 0,9-9,-9 9,-10 0,10 0,0 0,0 0,0-10,38-19,-28 19,-20 1,-19 9,9 0,10-10,0 10,-9 10,-1-1,1-9,28 0,-9 0,-19 0,-1 0,-9 0,19-10,0 10,-10 0,1 10,-10-1,19-9,19-9,-28 18,-1-9,1 10,-1-1,10-9,-9 10,9 0,0 9,10-19,-20 19,1 10,-11-1,-8 1,-1 0,-10 0,0 9,-9 1,0-1,-1 0,1 10,0-9,-10 9,0 0,0-10,0 10,0 0,0 0,0 0,0 0,0 0,0 0,0 0,0 0,0 0,0 0,0 0,10 0,-10 0,0 0,9 0,1 0,0-9,-1 9,1 0,0 0,-1 0,1 0,0 0,-1 0,1 0,0 0,-10 0,9 0,-9 0,0-10,0 10,0 0,0 0,0 0,0 0,0 0,0 0,0 0,30 19</inkml:trace>
  <inkml:trace contextRef="#ctx0" brushRef="#br0" timeOffset="310816.9032">16560 11653,'0'0,"0"0,0 0,78-10,-30 1,1-1,-1-9,-9 9,0 1,-1-1,-18 0,9 10,-10 0,1 0,-1 0,-9 0,-1 0,1 0,0 0,-10 0,0 0,0 0,0 0,0 29,-10 58,-29 28</inkml:trace>
  <inkml:trace contextRef="#ctx0" brushRef="#br0" timeOffset="313557.3066">17326 8636,'0'0,"0"0,0 0,0 0,0 0,-39 77,20-38,-1-1,1 1,9-1,0 0,1-9,-1 0,10-10,0 20,0-11,10 11,-1-1,1-9,0 0,0-10,-1 0,1 1,9 8,1 1,-11-10,11 1,-11-11,11 1,-10-1,9 1,-9 0,-1-1,1 1,0 0,-1-10,1 0,0 0,-1 0,1 0,10-10,-1 0,-9 1,-1-1,1 0,0-9,-1 0,1 0,-10-10,0-19,-10 10,1-1,-1 1,0-1,1 10,-1 1,0-1</inkml:trace>
  <inkml:trace contextRef="#ctx0" brushRef="#br0" timeOffset="315936.3358">18711 10202,'0'0,"-67"260,47-183,-9 9,10-28,-10 9,0 19,-10-9,10 48,0-58,-10 39,0 9,10-28,0 9,0 9,10 1,-1-48,1-1,-10 49,9-29,-18 9,-1-9</inkml:trace>
  <inkml:trace contextRef="#ctx0" brushRef="#br0" timeOffset="316364.5556">18750 11393,'-48'145,"48"-145,-49 105,11-18,-1-10,0-20,-19 49,9-29,20-10,0-29,0 30</inkml:trace>
  <inkml:trace contextRef="#ctx0" brushRef="#br0" timeOffset="316834.3157">17665 11845,'0'0,"0"0,0 0,0 67,0 10,0 0,10 19,-1 19,1-38,9 29,1-29,-11-20,11-9,9-9,0-10,29-20,49-18,9-30,29-57,49-106,68-124</inkml:trace>
</inkml:ink>
</file>

<file path=ppt/ink/ink6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22T05:45:15.92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18874 8396,'17'0,"1"0,0 0,17 0,-18 0,1 0,0 0,-1 0,1 0,0 0,-1-18,1 18,0 0,-1 0,18 0,-35-17,18 17,0 0,-1 0,1 0,0 0,-18 17,0 1,0 0,0-1,0 1,-18-18,0 18,1-18,17 17,0 1,-18-18,18 18,-18-18,1 0,17 17,-18 1,1-18,17 17,-18-17,0 0,1 0,17 18,-18-18,0 0,18 18,-17-18,-1 0,18 17,-18-17,36 0,17 18,-17-18,0 0,-1 0,1 0,0 0,-1 0,-17 18,18-18,-1 0,1 0,0 0,-1 0,1 0,0 0,-1 0,1 0</inkml:trace>
</inkml:ink>
</file>

<file path=ppt/ink/ink6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22T05:45:22.00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18027 13017,'18'0,"-1"0,1 0,-1 0,1 0,0 0,-1 18,1 0,-18-1,0 1,0 0,0-1,0 19,-18-36,1 0,17 17,-18-17,18 18,0 0,-18-18,18 17,-17-17,17 18,-18-18,18 17,-17 1,17 0,-18-18,18 17,0 1,-18-18,18 18,0-1,0 1,0 0,0-1,18-17,0 0,-1 18,1-18,-1 0,1 0,0 0,-1 0,19 0,17 0,0 0,17 0,1 0,-1 0,-52 0,35 0,-36 0,19 0,-19 0,-34 0,-1 0,0 0,1 0,-1 0,0 0,1 0,-1 0,1 0,-1 0,0 0,1 0,-36 0,35 0,0 0,1 0,-1 0,1 0,-19 0,19 0,-1-18,0 18,1 0,17-17,0-1,0 0,0 1,0-1,0 0,0 1,0-1,0 0,0 1,0-1,0 1,0-1,0 0,0 1,0-1,-18 0,18 1,-18-1,18 0,0 1,-17 17,-1 0,-17 0,17 0,1 0,52 0,-18 0,19 0,-1 0,-17 0,-18 17,17-17</inkml:trace>
</inkml:ink>
</file>

<file path=ppt/ink/ink6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22T05:44:44.509"/>
    </inkml:context>
    <inkml:brush xml:id="br0">
      <inkml:brushProperty name="width" value="0.05292" units="cm"/>
      <inkml:brushProperty name="height" value="0.05292" units="cm"/>
      <inkml:brushProperty name="color" value="#FF0000"/>
    </inkml:brush>
  </inkml:definitions>
  <inkml:trace contextRef="#ctx0" brushRef="#br0">18803 15064,'-18'0,"18"35,-17-35,17 35,-18-17,18-1,0 1,-18 0,18-1,0 19,-17-19,17 1,0 17,0-17,0 35,-18-36,18 1,-17 0,17-1,0 1,0 0,0-1,0 1,0-1,17-17,18 53,-17-53,0 0,17 18,-17 0,-1-1,1-17,0 0,-1 0,1 18,0-18,-1 0,1 0,-1 0,1 0,0 0,-1 0,-17-18,18 1,-18-1,0 0,0 1,0-19,0 19,0-36,0 0,0 35,0-35,0 18,0 0,0 17,-18 1,1-1,17 0,0 1,-18-1,0 18,1 0,17-18,-18 1,1 17,-1 0,0-18,1 18,-1-17,-17 17,17-18,-17 18,17 0,0 0,1 0,-1 0,1 0</inkml:trace>
</inkml:ink>
</file>

<file path=ppt/ink/ink65.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18T09:56:36.778"/>
    </inkml:context>
    <inkml:brush xml:id="br0">
      <inkml:brushProperty name="width" value="0.05292" units="cm"/>
      <inkml:brushProperty name="height" value="0.05292" units="cm"/>
      <inkml:brushProperty name="color" value="#FF0000"/>
    </inkml:brush>
  </inkml:definitions>
  <inkml:trace contextRef="#ctx0" brushRef="#br0">15543 12642,'0'0,"0"0,0 0,0 0,0 0,0 0,0 0,0 0,0 0,0 0,0 0,0 0,0 0,0 0,0 0,0 0,0 0,0 0,0 0,0 0,0 0,0 0,0 0,77 20,1-11,-20 1,0-10,0 0,0 0,1 0,-1-10,-20 1,1-1</inkml:trace>
  <inkml:trace contextRef="#ctx0" brushRef="#br0" timeOffset="11762.598">1027 4073,'0'0,"0"0,0 0,0 0,0 0,0 0,0 0,0 0,0 0,0 0,0 0,0 0,0 0,0 0,0 0,0 0,0 0,0 0,0 0,0 0,0 0,0 0,0 0,0 0,0 0,0 0,0 0,0 0,0 0,0 0,0 0,0 0,0 0,0 0,39 87,-20-39,1-10,-20 1,-20-11,11 1,-11-10,1 10,-1 0,-18 9,9-9,-10 10,0-1,0 1,10-1,0 0,-10-9,20-10,0 1,9-1,0-9,-9-1,9 1,1-10,9 0,0 0,0 0,19 0,20 0,-1 0,11-10,-10 1,19-1,10 0,-30 1,1-1,-10 10,-9 0,9 0,-20 0,-9 0,10 0,0 0,-1 0,1 0,0 0,-1-10,11 10</inkml:trace>
  <inkml:trace contextRef="#ctx0" brushRef="#br0" timeOffset="12234.3617">998 3900,'0'0,"0"0,0 0,0 0,0 0,0 0,0 0,0 0,0 0,78 58,-20-10,0-10,-10 1,1-1,-10 1,-1-1,-9 10,-9 19,-11 10,-18 10,-30 28,-48 48,-59 10,-57 87</inkml:trace>
  <inkml:trace contextRef="#ctx0" brushRef="#br0" timeOffset="19092.0651">2171 3852,'0'0,"0"0,0 0,0 0,0 0,0 0,0 0,0 0,0 0,0 0,0 0,0 0,0 0,0 0,0 0,0 0,0 0,0 0,38 87,-9-30,0 1,1-10,-1-10,0 11,-10-1,10-10,-9 0,-1-18,0-1,10 0,10-9,10-10,9-20,-10-8,-9-11,-10 1,0-10,-10 9,-9 10,0 1,-10 8,0 1,0 0,0 0,0 0,-10 9,10 0,0 1,0-1,0 1,0-1,0 10,-10 0,1 0,-1 0,-9 19,-1 20,1 9,-10 19,0 10,0 9,0-9,9 0,1-19,-1 9,1-10,0 1,9 0,0 9,1-19,-1 0,0-19</inkml:trace>
  <inkml:trace contextRef="#ctx0" brushRef="#br0" timeOffset="19683.1384">2994 4313,'0'0,"0"0,0 0,0 0,0 0,0 0,0 0,0 0,0 0,0 0,0 0,0 0,78-9,19-10,-20-1,-19 1,0 10,1-11,-1 1,0 0,-19 0</inkml:trace>
  <inkml:trace contextRef="#ctx0" brushRef="#br0" timeOffset="19896.7865">3295 4525,'0'0,"0"0,0 0,0 0,0 0,0 0,0 0,0 0,0 0,0 0,97-10,58-28</inkml:trace>
  <inkml:trace contextRef="#ctx0" brushRef="#br0" timeOffset="21620.9426">4438 3852,'0'0,"0"0,0 0,0 0,0 0,0 0,0 0,0 0,0 0,0 0,0 0,0 0,0 0,-87-29,38 20,11-1,9 10,-1 0,11 10,0-1,-10 11,0 8,0 11,-1-1,1 10,10-9,9 9,1 0,-1-10,0 20,10-20,0 10,0-9,0-1,10-9,0-10,-1 0,1 1,9-11,1 1,9 0,10-10,-1 0,1-10,0-9,0-1,-10-8,0-1,0-10,-10 11,1-11,-1 1,-9-10,-1 9,-9 10,0 1,0-11,-9 10,-1 1,0 8,1 1,-1 10,0-1,1 0,-1 1,0-1,0 10,10 0</inkml:trace>
  <inkml:trace contextRef="#ctx0" brushRef="#br0" timeOffset="21821.0506">4971 4102,'0'0,"0"0,0 0,0 0,0 0,0 0,0 0</inkml:trace>
  <inkml:trace contextRef="#ctx0" brushRef="#br0" timeOffset="23010.3031">5804 3727,'0'0,"0"0,0 0,0 0,0 0,0 0,0 0,0 0,0 0,0 0,0 0,0 0,0 0,0 0,0 0,0 0,0 0,0 0,0 0,0 0,0 0,0 0,0 0,0 0,0 0,0 0,0 0,0 0,0 0,-87-76,29 27,-10 11,10 9,0 20,9-1,11 10,9 0,9 0,1 10,-1-1,1 1,9-1,1 1,-1 0,0-1,1 1,-1-1,10 11,0 9,10 9,-1 0,20 1,20 9,9-10,10 1,9-1,-19-9,-9 0,9-10,-10 10,11 0,-21-1,1-8,-19-1,-1 0,-9 0,-10 1,0 8,-20 1,-9 0,0-10,-19 10,-1 0,1-10,-1 0,-9-9,0-10,0 0,9 0,11-10,9 1,0-11,9 1,1 0,9-10,10-19,10 0,19 0,10 0,9-10,10 1,0-10,10-1,0 11,19 9,-19 9,-20 10</inkml:trace>
  <inkml:trace contextRef="#ctx0" brushRef="#br0" timeOffset="23713.2998">6405 3554,'0'0,"0"0,0 0,0 0,0 0,0 0,0 0,0 0,0 0,0 0,0 0,0 0,68-28,-20 8,-9 1,0 10,0 9,-10 0,-10 9,1 1,-11 9,1 19,0 10,-10 1,-10 18,-9-10,-11 1,-8 0,-20-1,-10 1,10 0,-1-1,11-9,-10 10,9-10,11-10,18 1,1-20,9 0,0-9,1-1,9 1,0-10,9 10,30-10,19 0,20-10,9-9,-9-10,-20 10,0 0,-10-1,-9 1,0 0,-10 9,-10 1,1-1,-1 1,10-1</inkml:trace>
  <inkml:trace contextRef="#ctx0" brushRef="#br0" timeOffset="24460.2644">7539 3602,'0'0,"0"0,0 0,0 0,0 0,0 0,0 0,0 0,0 0,-87-9,28 9,11 0,19 9,-10 1,0 9,-9 20,0 9,-11 9,11 1,9 19,0 0,10 0,10-10,9 10,1-20,9 1,0-10,9-10,1-9,9-10,20 1,0-1,0-9,-1-10,11 0,9-20,-10-9,1-9,-10 0,19-10,-10 0,-9-10,0 0,-10 1,-10-11,-9 11,-10 9,0 0,0 9,-10 10,1 10,-11-10,1 10,-1 0,1 9,0 1,-1-1,-9 10,10 0</inkml:trace>
  <inkml:trace contextRef="#ctx0" brushRef="#br0" timeOffset="25074.5823">7965 3468,'0'0,"0"0,0 0,0 0,0 0,0 0,0 0,0 0,0 0,0 0,-68 96,30-38,-1 9,10 0,9-9,11 9,-1 0,0 10,10-19,0-1,0 1,10 0,0-10,-1-10,11-9,-1 0,1-10,18 0,20 0,10-9,0-10,-19-10,-11-9,1-10,0 1,-10-11,0-9,0-9,-10-1,-9 10,-10 0,-10-10,-9 1,-10-1,0 10,0 9,0 11,-20-11,1 10,9 1,0-1,10 10</inkml:trace>
  <inkml:trace contextRef="#ctx0" brushRef="#br0" timeOffset="25788.5061">8547 3487,'0'0,"0"0,0 0,0 0,0 0,0 0,0 0,0 0,0 0,0 0,0 0,0 0,0 0,0 0,0 0,0 0,67 96,-8-19,-11-10,0-9,1 0,-10-10,-1 9,-8 1,-1-10,0 0,0 0,-10-9,0-1,1-9,-10-10,-1 0,1-9,0-10,-1 0</inkml:trace>
  <inkml:trace contextRef="#ctx0" brushRef="#br0" timeOffset="26099.496">9235 3737,'0'0,"0"0,0 0,0 0,0 0,0 0,0 0,0 0,0 0,0 0,-107 29,29 9,11 10,9 0,-1 10,-8 19,-1 0,10-10,9-9,10-1,10-9,0-9,10-1,-1-9,11-10,9-9,0 9</inkml:trace>
  <inkml:trace contextRef="#ctx0" brushRef="#br0" timeOffset="26528.8964">9797 3747,'0'0,"0"0,0 0,0 0,0 0,0 0,0 0,0 0,0 0,0 0,0 0,0 0,0 0,0 0,0 0,0 0,0 0,-20 105,11-28,-1 0,-10 0,11-20,-1 11,0-20,1 0,-1 0,0-10,10 1,0-11,0-8,0-1</inkml:trace>
  <inkml:trace contextRef="#ctx0" brushRef="#br0" timeOffset="27062.3649">10310 3852,'0'0,"0"0,0 0,0 0,0 0,0 0,0 0,0 0,-87 87,29-20,9-9,11 18,9-8,-1-1,11-19,0 10,9-10,10-10,0 1,0-1,10-9,-1-10,1-9,0-1,19 1,19-1,1-18,-1-1,-9-9,-10 0,-10-10,1-9,-1-11,1 1,-11 10,1 9,-10 0,0 1,0-1,-10 10,1-1,-11 1,11 0,-11 0,-9-1,0 1,10 10</inkml:trace>
  <inkml:trace contextRef="#ctx0" brushRef="#br0" timeOffset="27797.3705">10426 3554,'0'0,"0"0,0 0,0 0,0 0,0 0,0 0,0 0,0 0,0 0,0 0,0 0,0 0,0 0,68-67,-19 29,-10 19,-1 9,-9 10,10 10,-20-1,1 1,-10 9,-1 19,-9 1,-9-1,-1-9,0 10,0-1,1-9,-1-10,-9 10,9-10,0-9,1-1,-1 1,10-1,-10 1,10-10,0 0,0 0,0 0,0 0,0 0,10 0,19 10,19-10,1 0,19-10,0 0,-10 1,-10-10,1-1,9 1</inkml:trace>
  <inkml:trace contextRef="#ctx0" brushRef="#br0" timeOffset="30376.806">10707 4198,'0'0,"0"0,0 0,0 0,0 0,0 0,0 0,0 0,0 0,0 0,0 0,0 0,88-38,-30 9,-10 0,-9 10,0 0,0-1,-1 1,1 0,0 9,9-9,1 10,-10-1,-10 0,-10 1,0-1,-19 1</inkml:trace>
  <inkml:trace contextRef="#ctx0" brushRef="#br0" timeOffset="30596.9544">10620 4438,'0'0,"0"0,0 0,0 0,0 0,0 0,0 0,0 0,68-29,39-19,77-38</inkml:trace>
  <inkml:trace contextRef="#ctx0" brushRef="#br0" timeOffset="43232.5436">3081 5226,'0'0,"0"0,0 0,0 0,0 0,0 0,0 0,0 0,0 0,0 0,0 0,0 0,0 0,0 0,0 0,0 0,0 0,0 0,0 0,0 0,0 0,-106 10,19-1,-1 1,30-1,10 11,19-1,0 0,0 0,9 1,1-1,-1 0,11 0,9 0,0-9,9 0,21-1,18 10,20 1,0-1,-20-10,1 1,-11 0,-9-1,-9 1,-1-1,-9 11,0 9,-10 9,-10 0,-10 1,-18-1,-11 1,-9-1,-10 0,10 1,0-10,10-10,-1 0,1-9,9-1,10-9,9 0,1 0,9 0,1 0,-1-9,10-1,10-9,28-19,30-11,58-18,-9 10,-11 9,-9 0,-10 0,0-1,-19 1,-10 0,-9 0,-10 10,-1-10,-9 0,10-10,-10 1,0-11,-9 1,-11 9,1 10,-10 20,0-1,0 10,0 9,0 0,0 1,0-1,-10 1,10-1,-9 10,-1 0,0 0,1 0,-1 10,0 18,1 1,-1 10,0-1,1 0,-1 1,-10 9,1 10,0 9,9 0,-9-9,-1 9,1-9,-1-1,1 1,0-10,9-10,0 1,1-20,-1 0,0 0,10-9,0 0,0-1,0-9,0 0,0 0,0 0,0 0,0 0,0 0,0 0,0 0,0 0,0-9,0-1,0-9,20-10,9-9,9-10,1-1,0 1,0 0,9 0,-9 20,0-1,-10 10,0-1,-10 11,10 9,-9 0,-1 0,0 9,-9 11,0 8,0 11,-10 9,0 0,-10 0,0 10,0-1,1-9,-1 0,0 0,1-9,-1-1,10-9,0-10,0-9,0-1,0 1,0 0,0-10,0 0,0 0,0 0</inkml:trace>
  <inkml:trace contextRef="#ctx0" brushRef="#br0" timeOffset="45706.6254">3924 5841,'0'0,"0"0,0 0,0 0,0 0,0 0,0 0,0 0,0 0,0 0,0 0,0 0,0 0,0 0,0 0,0 0,0 0,0 0,0 0,0 0,0 0,0 0,0 0,68-87,-19 30,-10 9,-10 0,0 0,0 0,9 0,-8 9,-11 10,-9 1,-1 8,1 1,-10 9,0 1,0-1,0 1,0-1,0 0,0 1,0-1,0 1,0 9,0 0,0 0,0 0,-10 0,1 0,-1 0,0 0,10 0,0 0,0 0,0 9,10 1,0 19,9-1,0 11,1-1,-1 1,-9-1,0 10,-1 0,1 0,-10 0,0-9,0-20,10 0,-1-9,20-1,39-18</inkml:trace>
  <inkml:trace contextRef="#ctx0" brushRef="#br0" timeOffset="47510.0448">5504 5149,'0'0,"0"0,0 0,0 0,0 0,0 0,0 0,0 0,0 0,0 0,0 0,0 0,0 0,0 0,0 0,0 0,-78 10,30 9,9-9,10 9,0 0,0 19,0 10,0 1,9-1,1 0,0 0,9 0,0 0,10-10,0 1,0-11,10-8,0-1,-1-10,1 1,9 0,20-1,10-9,-1-9,1-1,-11-9,1-10,-10 0,0-9,-9 9,-1-19,0 0,1 0,-11 9,1 1,-10 0,0 9,0-10,0 10,-10 1,1-1,-1 10,0-1,1 11,-11-10,-9 9,-10 0,1 10,9 0,0 10,0 0,9-1,1 1,9-10,0 0,1 0,-1 0,0 0,10 0,0 0,10 0,29-10,19-9,0 0,-10-10,1 0,-1-9,1-1,-10 10,-20 1,0-1,1 0,-11 0,1 0,0 10,-10 0,0 0,0-1,0 1,0 10,0-1,0 0,0 1,0-1,0 1,0 9,-10 0,0 0,1 0,-1 9,0 30,1 9,-1 0,0 19,10 0,-9 10,9 10,-10-1,-9 10,9 10,0-1,0-9,-9 10,0-10,-1 0,11-19,-11 0,11-10,-11 0,1-9,9-10,0-9,10-20,0 0,0-9,0-10,0 0,0 0,0 0,0 0,0-10,0-9</inkml:trace>
  <inkml:trace contextRef="#ctx0" brushRef="#br0" timeOffset="47705.3502">5155 5918,'0'0,"0"0,0 0,87-39,10-9,0 10,-10-1,-9 1,19 0,9 9,-28 0,-10 0</inkml:trace>
  <inkml:trace contextRef="#ctx0" brushRef="#br0" timeOffset="49517.7362">6289 4823,'0'0,"0"0,0 0,0 0,0 0,0 0,0 0,0 0,0 0,0 0,0 0,0 0,0 0,0 0,0 0,0 0,-20 76,11 1,9-19,0 19,0-10,0 10,0-10,0 0,0 1,0-1,0 0,-10 0,0-9,1-20,-1 1,10-1,0-9,-10-10,10-9,0-1,0 1,0-10,0 0,0 0,0 0,-9 0,9-10,0 1,-10-1,10-9,0-10,-10 0,10-9,0 0,-9-1,9-9,-10 0,10 0,0 0,0 0,0-10,0 1,0-1,0 0,0 10,0 0,10 0,-1 0,-9 10,0 9,0 0,0 10,0 9,0 1,0-1,0 1,0-1,0 0,0 10,0 0,0 0,0 0,0 0,10 10,0 0,-1-1,11 10,-1 10,0 0,-9 0,10 0,-1-1,0 11,1-1,-1 1,0 9,1-10,-1 1,1 9,-1-10,-9 1,9 9,0-10,-9 0,0 1,-1-10,1 0,0-10,-10 0,0-9,0-1,0 1,0-1,0-9,0 0,0 0,0 0,0 0,0 0,0 0,0 0,0-9,0-1,10-9,-1-10,11-19,-1-19,0 9,-9 1,0-1,-1 10,1 0,0 9,0 11,-1-11,-9 10,10 1,-10-1,0 9,0 1,0 10,0-1,0 0,0 1,0-1,0 1,0 9,0-10,0 10,0 0,0 0,0 0,0 0,0 0,0 0,0 0,0 0,0 0,0 0,10 10,-1 9,1 10,0 9,-1 1,1 9,0 9,-1 20,1-10,-10 10,0-19,0-1,0 1,-10 0,10-1,0 1,0-20,0 1,0-1,0-19,0-9,0 0,0-1,0-9</inkml:trace>
  <inkml:trace contextRef="#ctx0" brushRef="#br0" timeOffset="56539.9426">5039 4064,'0'0,"0"0,0 0,0 0,0 0,0 0,0 0,0 0,0 0,0 0,0 0,0 0,0 0,0 0,0 0,0 0</inkml:trace>
  <inkml:trace contextRef="#ctx0" brushRef="#br0" timeOffset="72398.5852">3963 9655,'0'0,"0"0,0 0,0 0,0 0,0 0,0 0</inkml:trace>
  <inkml:trace contextRef="#ctx0" brushRef="#br0" timeOffset="103891.3726">3266 6705</inkml:trace>
  <inkml:trace contextRef="#ctx0" brushRef="#br0" timeOffset="108879.1993">3227 6715,'0'0,"0"0,0 0,0 0,0 0,0 0,0 0,0 0,0 0,0 0,0 0,0 0,0 0,0 0,0 0,0 0,0 0,0 0,0 0,0 0,0 0,0 0,0 0,-87-67,28 28,11 11,9 8,0 1,10 10,0-1,0 0,0 10,0 0,0 10,0 0,0-1,0 1,0 9,9 0,-9 10,10 0,0 9,-1 1,10-11,1 11,-1-1,0 1,10-1,0-9,0 9,0-9,0 0,0 0,10-10,0 0,-1 1,1-1,0-10,19 11,10-1,9 0,1-9,-1-1,0-9,-9 0,0 0,0 0,-10-9,0-1,10-9,-10 0,0-1,-10 1,-9 0,0 0,-1-1,1 1,0 0,-10-10,0-9,0 9,0-9,-10 9,0 0,1 0,-1 10,0 0,1-1,-1 11,0-1,0 1,10-1,-9 0,-1 1,0-1,1 1,-1 9,0 0</inkml:trace>
  <inkml:trace contextRef="#ctx0" brushRef="#br0" timeOffset="109148.7817">3556 6792,'0'0,"0"0,0 0,0 0,0 0,0 0,0 0,0 0</inkml:trace>
  <inkml:trace contextRef="#ctx0" brushRef="#br0" timeOffset="121774.8803">5349 3334,'0'0,"0"0,0 0,0 0,0 0,0 0,0 0,0 0,-97-116,39 11,9-1,20-19,10 0,9 10,10 19,-9 29,-1-10,0 29,10 9,0 10,0 10</inkml:trace>
  <inkml:trace contextRef="#ctx0" brushRef="#br0" timeOffset="123343.0434">4622 1220,'0'0,"0"0,0 0,0 0,0 0,0 0,0 0,0 0,0 0,0 0,0 0,0 0,0 0,0 0,20 77,-1-10,-9-9,-1-1,1-9,0 0,-1 1,1-11,0 0,-1 1,1-1,-10-9,0-10,0 0,0-9,0 0,0-1,0 1,0-10,0 0,0 0,-10 0,1 0,-1-10,10-9,-10-29,1-10,-1 1,0-10,10-1,0 1,0 9,0 1,0-1,0 10,0 0,0 0,0 19,0 0,10 10,0 0,-1 9,1-9,9 10,10 9,1 0,-1 9,0 20,0 9,0 20,0 9,0 10,-10 0,1 19,-11-19,1 0,0-10,0-9,-10-20,9 0,-9-9,0-9,0-11,0 1,0-1,0-9,0 0,0 0,0-9,0-1,0-38,10-38,0-1,-10 10,9 10,-9 0,0 9,0 10,10 0,-10 10,10 9,-1 0,1 0,9 0,1 1,19-1,9 0,10 10,-9 9,-11 10,1 0,-10 10,-9 9,-1 19,10 20,0 19,-10 0,1 19,-10-10,-1-9,1 0,0-19,-1-10,1-10,0 0,-10-9,0-9,0-11,0 1,0-1,0-9,0 0,0-9</inkml:trace>
  <inkml:trace contextRef="#ctx0" brushRef="#br0" timeOffset="124006.0071">6182 1191,'0'0,"0"0,0 0,0 0,0 0,0 0,0 0,0 0,0 0,0 0,0 0,0 0,-106 39,38-11,19-8,11-1,9-9,9-1,1 1,-1-1,11 1,-1 0,10-1,10 10,19 1,29-1,10 0,0 0,-1-9,-8-1,18 11,-9-1,-20 0,-9 0,-10-9,-9-1,-11 1,1 9,-10 1,-10-1,-9 10,-10-10,0 10,0-10,0 0,0 0,-10 0,0 1,0-1,10-10,0 1,0 0,0-1,0-9,10-19</inkml:trace>
  <inkml:trace contextRef="#ctx0" brushRef="#br0" timeOffset="124950.9298">6647 1009,'0'0,"0"0,0 0,0 0,0 0,0 0,0 0,20 77,-11-20,1-9,0 0,0 10,-10 0,0-10,0 9,0 1,0-10,0-10,0 1,0-20,0 0,0-9,0-1,0 1,0-10,0 0,0 0,-10 0,0 0,10 0,-10-10,1-9,-1-10,0-19,1 0,-1 0,0-9,-9-1,9 0,1 1,-1-1,0 10,10 10,0 9,0 0,0 10,10 0,9-10,1 0,18 0,1 0,0 10,0 19,-1-19,1 19,10 0,-11 19,-9-9,-9 9,-10 0,-1 19,-9 1,-19 19,-20 9,-9 0,-11-9,-8 9,-11 0,10-19,20-19,19-10,9-9,1-1,9-9,1 0,-1 0,10 0,10 0,28 0,1 0,19 0,0 0,20 0,9 0,-9 10,-30 0,-9-1,-10 1,-10-1,-9 11,0-1,-10 10,-10 9,-19 1,-19-1,-11 10,-8 0,-11 0,-29 0,-9-19,48-10,0 0</inkml:trace>
  <inkml:trace contextRef="#ctx0" brushRef="#br0" timeOffset="125931.6277">8130 3516,'0'0,"0"0,0 0,0 0,0 0,0 0,0 0,0 0,0 0,0 0,0 0,0 0,0 0,0-125,10 10,9-10,0 0,1 10,9-10,0 0,-10 0,20 0,0-28,0 18,9 10,10 20,-9 18,-1 20,-9 19,0 0,-1 9,-18 10,-1 10,-9 0,-1 9,1 1,0-1,-10 10,0 0</inkml:trace>
  <inkml:trace contextRef="#ctx0" brushRef="#br0" timeOffset="126596.7677">9099 778,'0'0,"0"0,0 0,0 0,0 0,0 0,0 0,0 0,0 0,0 0,0 0,0 0,0 0,0 0,0 0,10 77,-1-29,1-19,0 9,9 1,0-1,1 10,-1-9,1-1,-1 0,-9 10,-1-9,1 9,0-10,-1 1,-9-10,0-10,0 0,0-9,0-1,0 1,0-1,0 1,10 0,0-10,9 9,10 1,10-10,0 0,29 0,9-10,-9-9,-20 0,1 9,-10-9,-1-10</inkml:trace>
  <inkml:trace contextRef="#ctx0" brushRef="#br0" timeOffset="127283.7783">10359 557,'0'0,"0"0,0 0,0 0,0 0,0 0,0 0,0 0,0 0,0 0,0 0,-88 19,30 10,10-10,9 10,10-19,0 9,10 0,-1 0,1 1,-1-1,11 10,9-10,0 0,9 10,1-19,19 9,20 10,-1-10,1 0,-1-9,-9-1,-10 1,-10-1,1 1,-11 0,1 9,0 0,-1 0,1 1,-10-1,0 10,-10-1,-19 1,0 10,-10-11,1 1,-1-9,0-1,10 0,-10 0,1 0,8 1,11-11,0-9,-1 0,11 0</inkml:trace>
  <inkml:trace contextRef="#ctx0" brushRef="#br0" timeOffset="128235.352">10562 711,'0'0,"0"0,0 0,0 0,0 0,0 0,0 0,0 0,0 0,0 0,0 0,0 0,0 0,0 0,0 0,-19 77,9-29,10 0,0 0,0 0,0-10,0 1,0-1,0-9,0-10,0 0,0-9,0 0,0-10,0 9,0-9,0 0,0 0,0 0,0 0,-10-9,1-1,9 0,0-18,0-20,0-20,0 11,0 9,0 0,0 0,0 0,0-1,9 1,1 0,9 0,1 0,-1 10,10 9,0-9,10 18,0-8,0 18,-1 10,1 0,-10 10,0 18,0-18,-9 9,-1 10,0-10,1 20,-10-1,-10-9,-10 9,-10 1,1-1,-10 1,0-1,10-9,-1-19,11-1,-1 1,0 9,0-19,1 0,9 0,0 0,9 0,11 0,9 0,10-19,9 19,10 0,10 0,0 19,-20-9,-9 9,-19 0,-11 19,-9 1,-9-1,-21 10,-8 0,-11 0,-9-9,0-1,-29-9,0-19,19-30</inkml:trace>
  <inkml:trace contextRef="#ctx0" brushRef="#br0" timeOffset="139324.8193">4525 6513,'0'0,"0"0,0 0,0 0,0 0,0 0,0 0,0 0,0 0,0 0,0 0,0 0,0 0,0 0,0 0,0 0,0 0,0 0,0 0,-77-29,28 10,1 0,9 9,10 1,0-1,0 10,0 0,9 0,-9 0,0 0,0 10,0-1,10 1,-1 9,-9 10,10 10,0-1,-1 0,10 1,1-1,-1 1,0-11,10 1,0 0,0-10,0 10,0 0,0 0,0 0,0-1,0-8,10 18,0-9,-1-10,11 10,-10-10,9 0,0 1,1-1,9-10,-10 1,10 0,0-1,0-9,0 0,0 0,1 0,-1-9,0-1,0 0,-10-9,1 0,-1 0,-9 0,-1-1,11-9,-11 1,1-11,0-9,-1 0,-9 0,0 0,0 0,0 0,0 0,-9 19,-1 0,0 10,1 0,-1 9,0 1,1-1,-1 1,0-1,1 0,-11 10,-9 0,10 0</inkml:trace>
  <inkml:trace contextRef="#ctx0" brushRef="#br0" timeOffset="146965.6955">5591 6552,'0'0,"0"0,0 0,0 0,0 0,0 0,0 0,0 0,0 0,0 0,0 0,0 0,0 0,0 0,0 0,0 0,0 0,0 0,0 0,0 0,0 0,0 0,0 0,0 0,0 0,0 0,0 0,0 0,0 0,0 0,-77-29,18 0,11 10,9 0,10 9,0 0,0 1,0-1,0 10,0 0,0 0,0 0,-10 10,-9-1,-1 11,1-1,9 0,10-9,9 9,-9 0,10 0,0 1,9 8,10-8,0-1,19 10,1-10,18 10,1-1,0 1,0 0,-1-10,1 1,0-1,0 0,-10 0,0 20,0-1,-10 0,-9-9,0 0,-10 0,-10 0,0 0,-9-10,0 0,-1-9,1-1,-10 1,0-1,-10-9,-10 0,1-9,19-1,0 1,9-11,1 1,9 0,1 0,9 0,9-20,20 1,10-10,19-10,20-9,-1 9,11 0,-11 20,-19 0,0-1</inkml:trace>
  <inkml:trace contextRef="#ctx0" brushRef="#br0" timeOffset="147634.0657">5998 6484,'0'0,"0"0,0 0,0 0,0 0,0 0,0 0,0 0,0 0,0 0,0 0,0 0,0 0,0 0,0 0,0 0,0 0,0 0,0 0,0 0,0 0,0 0,0 0,0 0,0 0,0 0,20 77,-30 0,-19-10,-10 1,10-11,0-9,0 0,9-9,1-20,0 0,9 0,0-9,1 0,-1-1,10 1,0-10,0 0,0 0,19 9,30-9,9 0,19-9,-18-10,-1-1,0-8,0-1,0 10,0-1,10-8,-20 8,-9 1</inkml:trace>
  <inkml:trace contextRef="#ctx0" brushRef="#br0" timeOffset="148366.9779">7093 6292,'0'0,"0"0,0 0,0 0,0 0,0 0,0 0,0 0,-87 29,38-10,11 1,-1-1,10 0,0 10,0 0,0 9,0 1,9-1,1 0,-1 1,11-1,-1 10,10-9,0-1,0 1,10-1,-1 0,11-9,-1-10,1 1,9-1,9 0,1-9,10-1,9-9,-10 0,-9-9,0-11,-10 11,-10-10,1-1,-1 1,0 0,1-10,-11 0,1-9,0 0,-10-11,0 1,-10 0,0 0,1 10,-1 0,0 9,1 0,-1 0,-9 10,9 0,-10-1,1 1,-10 0,0 9,0 1</inkml:trace>
  <inkml:trace contextRef="#ctx0" brushRef="#br0" timeOffset="149318.782">7403 6206,'0'0,"0"0,0 0,0 0,0 0,0 0,0 0,0 0,0 0,0 0,0 0,0 0,78 29,-20 0,0-1,0-8,0 8,0 1,1 10,8-1,-8 0,-1 1,-10-1,1-9,-11 0,11 9,-1 1,1-1,-1-9,-9 0,9 0,1 0,-10-10,-10-10,-10 1,-9 0,-1-10,1 0,-10 0,0 0,0 0,0-10,10-9</inkml:trace>
  <inkml:trace contextRef="#ctx0" brushRef="#br0" timeOffset="149776.6688">8547 6158,'0'0,"0"0,0 0,0 0,0 0,0 0,0 0,0 0,0 0,0 0,0 0,0 0,0 0,0 0,0 0,-88 58,30-10,0 0,10 0,-10 0,-10 19,10-9,-1 9,11 10,9-20,0 1,1 0,9-10,0 0,9-10,10-19,1 0,-1-9,0 0,1-1,9-9,0 0,0 0,0 0,0 0,0 0,0 0,0 0,0 0,0 0,0 0</inkml:trace>
  <inkml:trace contextRef="#ctx0" brushRef="#br0" timeOffset="165071.6312">7694 5389,'0'0,"0"0,0 0,0 0,0 0,0 0,0 0,0 0,0 0,-29 77,-10-19,-9 9,-1 0,1-9,-1 9,10-19,1 0,-20-9</inkml:trace>
  <inkml:trace contextRef="#ctx0" brushRef="#br0" timeOffset="177203.4318">8411 4707,'0'0,"0"0,0 0,0 0</inkml:trace>
  <inkml:trace contextRef="#ctx0" brushRef="#br0" timeOffset="212533.8339">8285 5130,'0'0,"0"0,0 0,0 0,0 0,0 0,0 0,0 0,0 0,-10 86,10-18,0-20,-9 0,9 0,0-10,0-9,0 0,0-10,0 10,0 0,0 0,0-1,0-8</inkml:trace>
  <inkml:trace contextRef="#ctx0" brushRef="#br0" timeOffset="212718.3443">8169 4861,'0'0,"0"0,0 0,0 0,0 0,0 0,0 0</inkml:trace>
  <inkml:trace contextRef="#ctx0" brushRef="#br0" timeOffset="213728.0183">8711 5072,'0'0,"0"0,0 0,0 0,0 0,0 0,0 0,0 0,0 0,0 0,0 0,0 0,0 0,0 0,0 0,0 0,-29 96,10-28,0-11,9 1,0-10,0 0,10-10,0 1,0-10,0-1,0-18,0 0,0-1,0 1,0 0,0-10,-9 0,-1 0,0-10,1 0,-1-9,0-19,10-10,0-10,0 0,10 1,0 9,-1 0,1 19,0 0,9 10,1 0,9 9,0 10,0 0,0 19,0 10,10 9,-1 20,-9 0,-9 9,-10 0,-10-9,0-1,0-8,0-1,0-10,0 0,0 1,0-20,0-9</inkml:trace>
  <inkml:trace contextRef="#ctx0" brushRef="#br0" timeOffset="214349.4222">9554 5303,'0'0,"0"0,0 0,0 0,0 0,0 0,0 0,0 0,0 0,0 0,0 0,0 0,0 0,0 0,-87-19,29 19,0 9,9 10,11 1,-1 9,10 9,0 10,0 0,9-10,11 1,9-1,9-9,1-10,9 1,1-1,19-10,-1 1,11-10,9-10,0-9,29 0,-9 0,-30 0</inkml:trace>
  <inkml:trace contextRef="#ctx0" brushRef="#br0" timeOffset="214911.9283">9990 5322,'0'0,"0"0,0 0,0 0,0 0,0 0,0 0</inkml:trace>
  <inkml:trace contextRef="#ctx0" brushRef="#br0" timeOffset="219317.6084">10591 5216,'0'0,"0"0,0 0,0 0,0 0,0 0,0 0,0 0,0 0,0 0,0 0,0 0,0 0,0 0,0 0,0 0,0 0,0 0,0 0,0 0,0 0,0 0,0 0,0 0,0 0,0 0,0 0,0 0,-48 77,19-19,9-10,11-10,-1 1,10-1,0-9,0 0,0-10,0 0,10 1,-10-1,9-10,1 1,0 0,-1-1,11 1,9-1,10 11,9-20,-9 0,0 0,-10-10,-10 0,0 1,-9-1,0 1,9-1,-9 0,0 1,9-1,0 1,10-1,0-9,10 9,-19 0</inkml:trace>
  <inkml:trace contextRef="#ctx0" brushRef="#br0" timeOffset="219729.9943">10446 5610,'0'0,"0"0,0 0,0 0,0 0,0 0,0 0,0 0,116-38,-19 9,-19 0,-30 10,10-10,-9 0,-11 10,1 0,0 0,-10 0,0-1,0 1,0 0,0 0</inkml:trace>
  <inkml:trace contextRef="#ctx0" brushRef="#br0" timeOffset="219964.9357">10523 5188,'0'0,"0"0,0 0,0 0,0 0,0 0,0 0,117-87,-11 20,11 0,-1 9,0 0</inkml:trace>
  <inkml:trace contextRef="#ctx0" brushRef="#br0" timeOffset="224741.4813">6124 6513,'0'0,"0"0,0 0,0 0,0 0,0 0,0 0,0 0,0 0,0 0,0 0,0 0,-77-19,18 9,11 10,9-9,20 9</inkml:trace>
  <inkml:trace contextRef="#ctx0" brushRef="#br0" timeOffset="225856.8097">9021 6533,'0'0,"0"0,0 0,0 0,0 0,0 0,0 0,0 0,0 0,0 0,0 0,0 0,0 0,0 0,0 0,0 0,0 0,0 0,0 0,0 0,0 0,-9 86,-1-9,0-29,10 0,0-10,0-9,0 10,0-11,0-8,0-11,0 10,0-9,0 0,0-1</inkml:trace>
  <inkml:trace contextRef="#ctx0" brushRef="#br0" timeOffset="226485.4318">9632 6369,'0'0,"0"0,0 0,0 0,0 0,0 0,0 0,0 0,0 0,0 0,-78 39,20-1,10 0,9 11,10 8,0 1,10 19,-1-10,10-9,1-1,9-9,0 0,0 0,9-9,1-10,0-10,9 0,10 0,0-9,10-10,10 0,-1-19,0-1,1-8,-10-11,-1 1,-9-10,1-10,-1-9,-10 9,-19-9,0 0,0 9,-10 0,1 10,-11 19,1 1,-1-1,11 10,-11-1,1 11,0-1,9 1,-9-1,9 10</inkml:trace>
  <inkml:trace contextRef="#ctx0" brushRef="#br0" timeOffset="227292.0027">9845 5995,'0'0,"0"0,0 0,0 0,0 0,0 0,0 0,0 0,0 0,0 0,0 0,0 0,0 0,0 0,97-68,-39 39,0 10,-19 10,0-1,-10 10,-19 0,-1 0,1 10,-10-1,0 1,-10 9,1 0,-11 1,1 8,-1-8,1-11,9 1,1-1,-1 1,0-10,1 0,9 0,0 0,0 0,0 0,0 0,9 10,11-1,18 1,11-1,-1 11,1-1,-10 0,-1 0,-18-9,-1 9,-9-9,-1-1,1 1,-10 9,-10 10,-9 0,-10 0,-29 9,0 0,-10 1,-29-1,10-9,48-19</inkml:trace>
  <inkml:trace contextRef="#ctx0" brushRef="#br0" timeOffset="295789.4757">1589 8608,'0'0,"0"0,0 0,0 0,0 0,0 0,0 0,0 0,0 0,0 0,0 0,0 0,0 0,0 0,0 0,0 0,0 0,0 0,0 0,0 0,0 0,0 0,0 0,0 0,0 0,-87 9,29 10,-20 1,-9 8,10-8,9-1,10 0,9 0,10-9,10-1,20 1,-20 0,9-10,10 0,1 0,-1 0,0 0,10 0,-9 0,-11 0,20 0,0 0,0-10,0 0,0-9,0-19,20-10,-11 0,-9 0,10 9,9-9,1 0,9 10,-19-1,9 11,0-1,-9 0,19 10,-19-10,9 10,1-1,9 11,-20-1,11 10,-1 0,-9 0,-1 10,11 9,-1 0,1 10,-1 19,-9 10,9 9,-19 10,0-10,0 0,0-9,0 0,0-20,0 1,0-1,0-9,0-10,0 0,0-9,0-1,0 1,0-10,0 0,0 0,0 0,0 0,0 0,0 0,0 0,0 0</inkml:trace>
  <inkml:trace contextRef="#ctx0" brushRef="#br0" timeOffset="296142.3271">1444 7801,'0'0,"0"0,0 0,0 0,0 0,116 96,-19-10,-29-9,-10 0,-10 0,-9 0,-19 9,-11 10,-28 19,-20 1,-58 37,-19 20,-29 10,-10-10,19 9</inkml:trace>
  <inkml:trace contextRef="#ctx0" brushRef="#br0" timeOffset="298147.0229">2452 8233,'0'0,"0"0,0 0,0 0,0 0,0 0,0 0,0 0,0 0,0 0,0 0,0 0,0 0,0 0,0 0,0 0,-10 86,0-9,1 10,-1 9,0-19,0-10,10 0,0-9,-9-10,9-10,0 1,0-20,0 0,0-9,0-1,0-9,0 0,-10 0,10-9,0-1,0-19,0-38,10-19,9-20,-9 19,0 20,-1 9,1 10,0 20,-1-1,1 10,-10-1,10 11,-1-1,20 1,10 9,0 0,9 19,-9 10,0-1,0 20,-1 29,-9 0,-9 0,-10-10,-1 10,-9-19,10-10,-10 0,10-10,-1-9,-9-10</inkml:trace>
  <inkml:trace contextRef="#ctx0" brushRef="#br0" timeOffset="298647.1745">3547 8166,'0'0,"0"0,0 0,0 0,0 0,-39 77,0-1,0 20,10 0,10-19,9 10,0-10,10-20,0 1,0-10,10-10,0-9,0-10,-1-9,11 0,-1-1,10-9,0-9,0-11,0-8,0-20,10-10,0-9,-10 9,-10 0,-9 1,-10 9,-10 0,1 19,-11 0,11 10,-11 0,1 9,-1 0,1 1,0-1,-1 10,1 0</inkml:trace>
  <inkml:trace contextRef="#ctx0" brushRef="#br0" timeOffset="299371.6785">4109 8137,'0'0,"0"0,0 0,0 0,0 0,0 0,0 0,0 0,0 0,0 0,0 0,19 96,0-10,-9-9,0 0,-1-19,-9-1,0-9,0-9,-9-10,9-10,0 0,0-9,0-1,-10-9,0 0,1 0,-1-9,10-11,0-18,0-10,0-10,0 10,10 0,-1 0,11 0,9 10,10-1,9 1,-19 9</inkml:trace>
  <inkml:trace contextRef="#ctx0" brushRef="#br0" timeOffset="300314.933">4661 8185,'0'0,"0"0,0 0,0 0,0 0,0 0,0 0,0 0,0 0,0 0,-39 77,20 9,-1-9,1 19,9-9,1-11,-1-18,10 0,0-1,0-18,0-10,0-10,0 0,0-9,0-1,0-9,0 0,0 0,0-9,0-1,0-19,0-28,0-20,0-10,10 20,-10 9,0 1,9 9,-9 19,0 10,0-1,0 11,0-1,10 1,9 9,1 9,-1 10,20 29,0 20,-20-1,-9 10,-1-20,-9 1,0-19,0-11,0-8,0-11,0 1,0-10,0-10,10-9,19-29,20-19,-1-20,1-9,-11 19,-9 10,-9 9,-1 20,-9 9,0 0,-1 10,1 10,0-1,-1 10,1 0,0 10,9 28,0 10,-9 10,9-1,-9 1,0 0,0-10,-10-10,0 0,0-9,9-10,1 1,0-1,-1-10</inkml:trace>
  <inkml:trace contextRef="#ctx0" brushRef="#br0" timeOffset="301994.6923">5882 8473,'0'0,"0"0,0 0,0 0,0 0,0 0,0 0,0 0,0 0,0 0,0 0,0 0,0 0,0 0,0 0,0 0,0 0,0 0,-87-38,28 18,11 20,0 10,-11 9,1 10,10 9,9 1,0 9,1 10,18-20,1 0,9-9,0-10,10 1,0-11,0 1,0-10,10 0,19 0,0-19,0-1,0-8,0-11,1 10,-11 1,0-1,-9 0,0 10,-1 0,-9 9,0 0,0 1,0-1,0 0,0 10,0 0,0 0,10 10,9 19,1 0,-1 0,1-10,-1 0,0-9,10-1,10-9,0 0,0-19,-1-10,1-9,0-1,0-18,-10-20,0-29,-10 10,-9 10,0-1,-10 20,-10 0,0 9,-9 0,0 10,-1 0,1 0,-1 19,11 1,-1 8,0 1,1 10,-1-1,0 0,10 1,0-1,0 10,0 0,0 10,0 19,10 19,0 9,-1 20,1 10,9 9,1 0,-11 0,1-10,0 1,0-10,-1-1,1-28,0 0,-10-9,9-1,1-9,-10-10,0-9,10 0,-1-1,1-9,9 0,20-9,-10-11,0-8,10-11,0 1,0-10,-10 0,0 9,-10-9,-9 19,-1 1,1 8,-10 1,0 10,0-1,0 0,0 1,0-1,0 0,0 10,0 0,0 0,0 0,0 0,0 10,0 9,10 20,0-1,9 10,0 0,1 0,-1 0,0 0,1-9,-1-1,10-9,0 0,10-10,0-9,-10-1</inkml:trace>
  <inkml:trace contextRef="#ctx0" brushRef="#br0" timeOffset="302145.414">6599 8070,'0'0,"0"0,0 0,0 0,0 0</inkml:trace>
  <inkml:trace contextRef="#ctx0" brushRef="#br0" timeOffset="303872.2624">6919 8156,'0'0,"0"0,0 0,0 0,0 0,0 0,0 0,0 0,0 0,0 0,0 0,0 0,0 0,0 0,97-38,-49 18,0 11,-9-1,-10 1,0 9,0 0,-9 0,-1 0,-9 0,0 0,-1 0,1 0,-10 0,0 0,0 0,0 0,0 0,0 0,0 0,0 0,0 0,0 0,0 0,0 9,-10 10,1 10,-1 10,-9-1,-1 1,1-1,-1 10,1 0,-10-10,0 10,0-9,0-1,9-9,1 0,0-10,-1 0,11-9,-1 0,0-1,0 1,10-10,0 0,0 0,0 0,10 9,19-9,10 0,0 0,9-19,10 0,-9 0,9-10,10 0,19-9,-10-1,-28 1,-1-10,1 9,-10-9,-1 0,-9 10,-9 9,-1 0,-9 0,0 10,-10 0,0 9,0 1,0-1,0 1,-10-1,0 0,0 10,1 0,-11 10,-9 9,-9 20,-1-1,-10 20,11-1,9-9,9 0,10-9,1-1,9 1,0-11,9-8,11-1,9 0,10-9,9-10,1 0,-1-10,-9 1,9-11,-19 11</inkml:trace>
  <inkml:trace contextRef="#ctx0" brushRef="#br0" timeOffset="305481.4426">2384 9501,'0'0,"0"0,0 0,0 0,0 0,0 0,0 0,0 0,0 0,0 0,0 0,0 0,0 0,0 0,0 0,0 0,0 0,0 0,0 0,0 0,0 0,97-10,9 10,1-9,-10-1,0 1,-10-1,58 0,-29 10,-9-9,-10-1,29 10,29-9,-39-1,-9 0,9-9,39 0,-39 0,1-1,-1 1,29 0,-9 0,-20 9,1-9,28 9,0 1,-28-1,-11 1,10-1,30 0,-40 1,11-1,-1 1,39-1,-29-9,-10 0,1 9,38-19,-20 0,-19 0,1 1,38-11,-20 10,-28 10,-10 0,-10 0,10-10,-19 10,-20 9,-20 0,-8 1,-11-1,-9 10,-1 0,1 0,0 0,-10 0,0 0,0 0,0 0,0 0,0 0,0 0</inkml:trace>
  <inkml:trace contextRef="#ctx0" brushRef="#br0" timeOffset="306588.92">2897 10001,'0'0,"0"0,0 0,0 0,0 0,0 0,0 0,0 0,0 0,0 0,0 0,0 0,0 0,0 0,0 0,-87-20,29 11,10 9,9 9,10 1,0 0,0 9,-1 19,-8 1,9 18,0 1,9 9,1-9,9-1,10-9,0 0,0-9,10-1,0 1,-1-10,1-10,9 0,1 0,18 0,11-9,9-10,0-10,-9-9,-11 0,1-10,0 0,-10 1,-10-1,1 0,-1-10,0 1,-9 0,-10-1,0 1,0-1,-10 11,1-11,-1 10,0 0,-9 1,0-1,-1 10,11-1,-1 11,0-1,0 1,1-1,-1 0,0 1,1 9</inkml:trace>
  <inkml:trace contextRef="#ctx0" brushRef="#br0" timeOffset="318448.6905">7771 11845,'0'0,"0"0,0 0,0 0</inkml:trace>
  <inkml:trace contextRef="#ctx0" brushRef="#br0" timeOffset="320173.6856">3411 10327,'0'0,"0"0,0 0,0 0,0 0,0 0,0 0,0 0,0 0,0 0,0 0,0 0,0 0,0 0,0 0,0 0,0 0,0 0,0 0,0 0,0 0,0 0,0 0,0 0,0 0,0 0,0 0,0 0,0 0,0 0,0 0,0 0,0 0,0 0,0 0,0 0,0 0,0 0</inkml:trace>
  <inkml:trace contextRef="#ctx0" brushRef="#br0" timeOffset="321528.6723">3934 9789,'0'0,"0"0,0 0,0 0,0 0,0 0,0 0,0 0,0 0,0 0,0 0,0 0,0 0,0 0,0 0,0 0,0 0,0 0,0 0,0 0,0 0,0 0,0 0,0 0,0 0,0 0,0 0,0 0,0 0,0 0,0 0,0 0,0 0,0 0,0 0,0 0,0 0,0 0</inkml:trace>
  <inkml:trace contextRef="#ctx0" brushRef="#br0" timeOffset="322357.6745">4399 9578,'0'0,"0"0,0 0,0 0,0 0,0 0,0 0,0 0,0 0,-97 0,39 9,10 1,-1 9,1 10,9 0,-9 29,-1 18,1-8,9 18,0-9,10 0,10 0,9-20,10-9,0 0,10-9,-1-10,1-10,10 0,9-9,9-1,1-9,0-9,0-11,-1-8,1-11,10 1,-11-1,-9 1,-9 9,-1-9,-9 9,-10 10,0-1,-10 1,1 0,-1 9,0 1,-9-1,-1 1,1-1,-10 10,0 0,10 10,-1-1,1 10,-1 1,1 8</inkml:trace>
  <inkml:trace contextRef="#ctx0" brushRef="#br0" timeOffset="322963.8566">4477 9847,'0'0,"0"0,0 0,0 0,0 0,0 0,0 0,0 0,0 0,97-39,-20 11,20-11,-19 1,-20 9,-10 0,-9 10,-10 0,-10 9,-9 0,0 1,0 9,-1 0,-9 0,0 0,0 9,0 11,0 8,0 11,0 19,0-1,0 1,-9 9,-1 0,0 1,0 8,-9-18,9 0,1 19,-1-29,0 0,1 0,-1-10,0-19,1-9,-1-10,0-19</inkml:trace>
  <inkml:trace contextRef="#ctx0" brushRef="#br0" timeOffset="323172.0916">4448 10356,'0'0,"0"0,0 0,0 0,0 0,0 0,77-67,20 9,29-9,-10 9,-19 10,10-9</inkml:trace>
  <inkml:trace contextRef="#ctx0" brushRef="#br0" timeOffset="323911.5086">5678 9597,'0'0,"0"0,0 0,0 0,0 0,0 0,0 0,0 0,0 0,0 0,0 0,0 0,0 0,0 0,0 0,0 0,0 0,0 0,-29 67,20-28,9-10,0-10,9-10,1 11,9-1,1 0,9 0,0 0,0 1,10 8,-10-8,-10-1,1 0,-1 0,-9 1,-1-1,-9 0,0 0,0 0,-9 1,-1-11,-9 10,-1 1,1-11,-10 10,-10 1,0-1,10-10,0 1,0 0,0-1,0 1,0-10,0 0,0-10,9 1</inkml:trace>
  <inkml:trace contextRef="#ctx0" brushRef="#br0" timeOffset="324098.6752">5572 9549,'0'0,"0"0,0 0,0 0,0 0,0 0,0 0,116-48,0 19,-38 0</inkml:trace>
  <inkml:trace contextRef="#ctx0" brushRef="#br0" timeOffset="324710.3859">6134 9693,'0'0,"0"0,0 0,0 0,0 0,0 0,0 0,0 0,0 0,0 0,0 0,97 77,-20-29,1 0,-20-10,-19-9,-1 0,1-10,0 1,0-1,-1 0,1 0,10 0,9-9</inkml:trace>
  <inkml:trace contextRef="#ctx0" brushRef="#br0" timeOffset="324982.1305">6550 9684,'0'0,"0"0,0 0,0 0,0 0,0 0,0 0,-67 67,8 0,1 10,10-10,9 10,10-10,10 0,-1-9,11 0</inkml:trace>
  <inkml:trace contextRef="#ctx0" brushRef="#br0" timeOffset="325510.9316">7539 9443,'0'0,"0"0,0 0,0 0,0 0,0 0,0 0,0 0,0 0,0 0,0 0,0 0,0 0,0 0,0 0,0 0,0 0,0 0,-29 68,19 8,0-8,10 9,0-20,-9 1,9-1,0 1,0 0,0-1,9-9,-9-9,10-10,-10-29,10 9</inkml:trace>
  <inkml:trace contextRef="#ctx0" brushRef="#br0" timeOffset="326031.5891">7975 9424,'0'0,"0"0,0 0,0 0,0 0,0 0,0 0,0 0,0 0,0 0,0 0,-68 106,20-10,19-19,9-10,1 0,9 0,10-9,0-10,0-9,0-1,10-19,-1 0,1-9,0 0,9-10,1 0,9-20,9-8,1-11,0-18,0-1,-10-9,-10 9,-9 0,0-9,-10 19,-10 0,0 0,-9 19,-1 10,1 0,0 0,-1 9,1 0,-10 1,0 9,0 0,0 9,0 1</inkml:trace>
  <inkml:trace contextRef="#ctx0" brushRef="#br0" timeOffset="326915.0946">8130 8848,'0'0,"0"0,0 0,0 0,0 0,0 0,0 0,0 0,0 0,0 0,0 0,0 0,0 0,77-29,-28 19,-10 1,-10-1,-10 10,0 0,-9 0,0 0,-10 0,10 10,-10 9,0 0,-10 10,0-10,0 10,1-10,-1 0,0-9,1 0,-1-1,0 1,10-10,0 0,0 0,0 0,0 0,10 9,9-9,1 10,19 0,19 9,-10 0,-9-9,-10-1,-10 1,-9-10,0 0,-10 10,0-1,0 1,-10-1,-9 1,-10 9,-20 10,1 0,-1-10,-28 19</inkml:trace>
  <inkml:trace contextRef="#ctx0" brushRef="#br0" timeOffset="328230.573">8285 7868,'0'0,"0"0,0 0,0 0,0 0,0 0,0 0,0 0,0 0,0 0,77-19,1-1,0 11,-20-1,-10 10,1 0,-11 10,11-1,9 11,0-1,39 10,0-1,-39-8,0-1,-9 0,-11 0,1 10,0-10,-10 10,-10-10,10 10,-9 10,-1-1,1 1,-1-1,-9 0,-1 1,-9-1,0 1,0 9,0 0,-9 0,-1 0,0 0,-9 0,9-10,-9 10,-1 0,1 10,0 0,-10-10,0 0,-1 0,1 9,0-18,-9 9,-1 0,0 0,10 0,0-10,0 1,0-1,0 1,0-1,-10 0,10-18,9-1,1 0,0 0,-1 1,1 8,-1-8,11-1,-1-10,0 1,-9 9</inkml:trace>
  <inkml:trace contextRef="#ctx0" brushRef="#br0" timeOffset="328812.2448">8692 9491,'0'0,"0"0,0 0,0 0,0 0,0 0,0 0,0 0,0 0,0 0,0 0,0 0,0 0,0 0,0 0,0 0,0 0,0 0,0 0,0 0,0 0,0 0,0 0,0 0,0 0,0 0,0 0,0 0,0 0,0 0,0 0,0 0,0 0,0 0,0 0,0 0,-78 77,30-19,9-20,10 1,0-1,10-9,9-10,0 10,1 0,9-10,0 0,9-9,20-1,68-9,58-38,68-58,19-39</inkml:trace>
  <inkml:trace contextRef="#ctx0" brushRef="#br0" timeOffset="331830.3015">2800 11595,'0'0,"0"0</inkml:trace>
  <inkml:trace contextRef="#ctx0" brushRef="#br0" timeOffset="333227.3766">2209 11365,'0'0,"0"0,0 0,0 0,0 0,0 0,0 0,0 0,0 0,0 0,0 0,0 0,0 0,0 0,-87-29,39 19,-1 10,10 0,1 10,-1 9,10 0,-10 20,10 9,0 0,10 9,-1 1,11 0,-1-1,10-9,0 0,10-9,-1-1,11-9,-11-10,11 1,9-1,9-10,1-9,19-19,1-10,-1-9,-10-1,-9 1,-10 0,0-10,-10 0,-9-10,-10 10,0 0,-10 0,1 9,-1 11,-9-1,-1 0,1 10,-1-1,1 11,0-1,9 1,0 9,1 0,-1 9,-9 10,9 10,0 0</inkml:trace>
  <inkml:trace contextRef="#ctx0" brushRef="#br0" timeOffset="333726.3026">2771 11662,'0'0,"0"0,0 0,0 0,0 0,0 0,0 0,0 0,0 0,0 0,0 0</inkml:trace>
  <inkml:trace contextRef="#ctx0" brushRef="#br0" timeOffset="334776.6822">3634 11115,'0'0,"0"0,0 0,0 0,0 0,0 0,0 0,0 0,0 0,0 0,0 0,0 0,-78 29,30 0,-1-1,11 11,-1 9,10 0,9 9,11 1,9-10,0 0,9 0,11-9,-1-1,1-19,9 1,9-1,1-10,10-9,18-9,1-10,-19-1,-11 1,-9 0,-9-10,-1 0,-9-9,0-1,-10 1,0 0,-10 9,-9 0,-1 0,1 0,-10 10,0 0,0 0,0 9,-10 0,0 10,-9 10,18 0</inkml:trace>
  <inkml:trace contextRef="#ctx0" brushRef="#br0" timeOffset="335427.505">4545 10846,'0'0,"0"0,0 0,0 0,0 0,0 0,0 0,0 0,-88 38,30-9,10 10,9-1,0 10,1 10,8-1,11 20,9-19,1-1,-1 11,10-11,10-9,-1 10,11-20,-1 1,20-10,0-10,9 0,1-19,9-9,-10-11,-9 1,0-10,-10 0,-10 1,1-1,-1 0,-9-9,-10-1,0 10,0 0,-10 10,0 0,1 0,-11 0,1 9,-10 10,-20 10,1 9,-1 10,1-1,9 11,10-1,10 1</inkml:trace>
  <inkml:trace contextRef="#ctx0" brushRef="#br0" timeOffset="335961.2644">4942 10961,'0'0,"0"0,0 0,0 0,0 0,0 0,0 0,0 0,0 0,77-19,-18 0,-1 0,-10-1,1 1,-11 0,1 0,-10 9,-9 0,-11 1,1 9,0 0,-1 0,1 0,0 9,-1 1,1 19,0 0,-10 9,0 1,0-1,-10 20,-9-10,-1 9,1-9,0 10,9-20,0 1,1-1,-1-19,10 1,0-11</inkml:trace>
  <inkml:trace contextRef="#ctx0" brushRef="#br0" timeOffset="336183.0023">5078 11211,'0'0,"0"0,0 0,0 0,0 0,0 0,135-29,-28 10,-20 0,-9 0</inkml:trace>
  <inkml:trace contextRef="#ctx0" brushRef="#br0" timeOffset="336825.2554">6163 10875,'0'0,"0"0,0 0,0 0,0 0,0 0,0 0,0 0,0 0,0 0,0 0,0 0,0 0,0 0,0 0,-39 77,29-39,1-9,9-10,9 0,1 0,0-9,9 9,1 1,-1-1,-9-10,-1 11,1-1,0 0,-1 0,1 10,-10-10,0 10,-10 0,1-10,-11 0,1 0,0 1,-1-1,1-9,-1-1,1 1,-10-1,0 1,0 0</inkml:trace>
  <inkml:trace contextRef="#ctx0" brushRef="#br0" timeOffset="337051.1848">6153 10683,'0'0,"0"0,0 0,0 0,0 0,0 0,97 0,0 0,-39 9</inkml:trace>
  <inkml:trace contextRef="#ctx0" brushRef="#br0" timeOffset="337595.2362">6560 10971,'0'0,"0"0,0 0,0 0,0 0,0 0,0 0,0 0,0 0,0 0,0 0,78 57,-30-9,-9-9,9 9,-9-10,0 1,-10-1,10 1,-1-1,1-9,0 0,0-10,-1-19</inkml:trace>
  <inkml:trace contextRef="#ctx0" brushRef="#br0" timeOffset="337834.6346">7122 10961,'0'0,"0"0,0 0,0 0,0 0,0 0,0 0,-97 96,20 0,19-9,-1-10,21-20,-1 1,10 0,-10-10</inkml:trace>
  <inkml:trace contextRef="#ctx0" brushRef="#br0" timeOffset="338320.5125">7675 10894,'0'0,"0"0,0 0,0 0,0 0,0 0,0 0,0 0,0 0,0 0,0 0,0 0,0 0,0 0,0 0,0 0,0 0,0 0,0 96,0-29,0-9,0 0,0-10,0-10,0-9,0 0,9-1,1-18,0 0,-1-1</inkml:trace>
  <inkml:trace contextRef="#ctx0" brushRef="#br0" timeOffset="338835.4507">8285 10894,'0'0,"0"0,0 0,0 0,0 0,0 0,0 0,0 0,0 0,0 0,0 0,-78 96,30-29,9-19,10 10,10-10,9 0,10-10,0 10,0-19,10 0,-1-10,1-9,10 0,-1-1,10-9,0 0,0-19,10-10,-20 0,1 0,-1-9,0-10,-9 0,0 10,-1-1,-9 1,0 9,-9 0,-1 10,0 0,1 9,-1 0,-9 1,-1-1,-18 10,-11 0,20 10,10-10</inkml:trace>
  <inkml:trace contextRef="#ctx0" brushRef="#br0" timeOffset="339526.5375">8256 10318,'0'0,"0"0,0 0,0 0,0 0,0 0,0 0,0 0,0 0,0 0,0 0,0 0,0 0,68-10,-30 10,-28 10,0-1,0 10,-10 1,0 8,-10-8,0-1,10 0,-10-9,10-1,0 1,0-10,0 0,0 0,0 0,20 0,19 0,-1 9,1-9,-10 10,0 0,-19-1,0-9,-10 0,0 10,0 0,-10 9,-9 0,-10 0,-1 10,-8 0,-1 0,0-10,-9 10,-1-1,1-8,9-11</inkml:trace>
  <inkml:trace contextRef="#ctx0" brushRef="#br0" timeOffset="340228.3725">9574 10471,'0'0,"0"0,0 0,0 0,0 0,0 0,0 0,0 0,0 0,0 0,97 77,-39-19,0-10,10 9,-20-9,1 0,-1-9,1-1,-1 1,10-1,-9-9,-11 0,1-10,-10 0,10-9</inkml:trace>
  <inkml:trace contextRef="#ctx0" brushRef="#br0" timeOffset="340462.844">10339 10375,'0'0,"0"0,0 0,0 0,0 0,0 0,0 0,-126 87,10 18,-20 30,-48 47,20 30,-11 18,20-9,39 19</inkml:trace>
  <inkml:trace contextRef="#ctx0" brushRef="#br0" timeOffset="344744.6816">2926 12200,'0'0,"0"0,0 0,0 0,0 0,0 0,0 0,0 0,0 0,0 0,0 0,0 0,0 0,0 0,0 0,0 0,117-38,-20 9,-20 10,-19 0,-9 0,-1-1,1 11,9-10,0 9,0-9,10 9,-10 1,-10-1,-9 0,-10 1,0 9,-9-10,-1 10,-9 0,-1 0,1 0,0 0,-10 0,0 0,0 0,0 0,0 0,0 0,0 0,0 0,0 0,0 0,-10 0,0 0,-9 0,-10 0,-10 0,-9 0,-1 0,1 10,-1-10,-9 9,10 1,-1 0,1-1,0 1,-1-1,1 1,19 0,9-10,1 0,9 0,0 0,1 0,-1 0,10 0,39 0,29-10,19-9,10 0,38-10,-18 9</inkml:trace>
  <inkml:trace contextRef="#ctx0" brushRef="#br0" timeOffset="345920.6163">3479 12373,'0'0,"0"0,0 0,0 0,0 0,0 0,0 0,0 0,0 0,0 0,0 0,0 0,0 0,0 0,0 0,0 0,0 0,0 0,0 0,0 0,0 0,0 0,0 106,0-10,0 0,0 0,0-9,0-1,0-9,0-19,0-1,0 1,0-10,0-10,0 1,0-20,0 0,0-9,0-1,0-9,0 0,-10 0,10 0</inkml:trace>
  <inkml:trace contextRef="#ctx0" brushRef="#br0" timeOffset="346429.0058">3033 12969,'0'0,"0"0,0 0,0 0,0 0,0 0,0 0,0 0,0 0,0 0,0 0,0 0,0 0,39-86,0 9,-1 9,11 1,-1 0,1 0,-11-1,-9 20,1 0,-11 10,0 9,-9 0,0 10,-1 0,11 0,-11 9,11 0,-1 10,-9 0,9 10,1 9,9 20,0 9,0 9,0 20,0-10,10 10,-10-19,0 19,0 0,0 0,-29-20</inkml:trace>
  <inkml:trace contextRef="#ctx0" brushRef="#br0" timeOffset="347681.0233">3062 13766,'0'0,"0"0,0 0,0 0,0 0,0 0,0 0,0 0,0 0,0 0,0 0,0 0,0 0,0 0,0 0,0 0,0 0,0 0,0 0,-10 68,1-11,9 1,0-10,0-10,0 1,0-10,0-1,0-8,0-1,0-10,0 1,0 0,0-1,0-9,-10 0,10 0,-10 0,1-9,-1-1,0-9,1-10,9-9,0-10,0 0,0-1,0 1,9 0,1 10,0 0,-10 9,9 0,1 0,0 10,-1 0,11-1,19 1,-1 10,1 9,0 9,0 1,-10 9,0 10,0 9,0 1,0 9,0 9,-10-9,1 0,-1-9,-9-10,-1-10,1 0,-10-9,0-1,0 1,0-10,0 0,0 0,0-10,0 1,0-10,-10-10,10-19,0-10,0 0,0 1,0-1,10 0,0 1,0 9,-1 9,1 11,9-1,10 0,10 10,10-1,-1 20,-9 0,0 20,-20-1,10 19,0 1,-10 18,1-9,-10 10,-1-10,1 0,0-9,-10-11,9-8,-9-1,0 0</inkml:trace>
  <inkml:trace contextRef="#ctx0" brushRef="#br0" timeOffset="348495.9086">4574 13248,'0'0,"0"0,0 0,0 0,0 0,0 0,0 0,0 0,0 0,0 0,0 0,0 0,0 0,0 0,0 0,-88 9,30 1,10-1,9 11,10-1,0 10,0 9,0 0,9-9,11 0,-1-10,10 1,0-1,10-10,19 11,19-1,1-10,-1 1,1 0,-1-1,1 1,-1-1,-9 1,0 0,-10-10,0 0,-10 0,-9 0,-10 0,0 9,0 1,-10 9,0 0,-9 10,-10 0,0-10,0 0,0 1,0-1,-10 0,-10 0,1-9,19-1,10-9</inkml:trace>
  <inkml:trace contextRef="#ctx0" brushRef="#br0" timeOffset="349648.801">5058 13027,'0'0,"0"0,0 0,0 0,0 0,0 0,0 0,0 0,0 0,0 0,0 0,0 0,-9 105,-1-18,0-10,10-1,0 11,-10-10,1-20,-1 1,10 0,-10-1,1-9,9-9,-10-10,0 9,10-19,-9 0,9-9,0 0,0-10,0 0,0 0,0 0,0 0,0 0,-10 0,0 0,1-10,-1 0,0 1,0-1,1-9,-1 0,0 0,1-1,-1-8,0-1,1-10,9-9,0-9,0-1,0 0,0 10,9 0,1 0,0 0,9 10,0 9,1 0,9 0,0 1,0-1,10 0,0 10,-1-1,1 11,10-1,-11 1,1 9,0 0,-20 9,1 1,-11-1,1 11,-10 18,-19 10,-20 10,-10-1,-9 11,10-11,-1-9,11-9,-1-10,10-1,9-18,1 0,9-1,1 1,9-10,0 0,19 0,10-10,10-9,0 9,9 1,0-1,1 1,-10 9,-1 0,-8 9,-11 1,-9-1,-1 1,1 0,-10 9,0 10,-10-1,1-8,-11 9,1-1,-1-8,1-1,-10 0,10-9,-10-1,-1 1,1-1,0 1,-19 0</inkml:trace>
  <inkml:trace contextRef="#ctx0" brushRef="#br0" timeOffset="351542.6145">6318 12950,'0'0,"0"0,0 0,0 0,0 0,0 0,0 0,0 0,0 0,0 0,0 0,0 0,0 0,-87 86,29-19,19-9,0 0,20-1,9 1,10-10,0 0,10-9,-1-11,11 1,9-10,10 1,9-1,30-19,-1-10,-9-9,-20-10,1 0,-10-9,-1-1,1 1,-20 9,1 0,-1-9,-9 0,0-1,-10 1,-10-10,0 9,-9 1,-1 9,-9 0,-19 0,-10 1,9 8,1 11,-1 9,1 0,0 9,-1 1,20 0,10-1,-1 1,11-1,-1 11,10-11,0 1,10-1,9 1,20-10,19-10,19-9,-9-10,-10 1,-19-11,0 10,-10-9,-10 9,1 0,-1-9,0-1,-9 1,0 0,-10-1,0 10,0 0,0 10,-10 0,10 0,0 9,0 1,0-1,-10 0,10 1,-9 9,9 0,0 9,0 20,0 10,9 18,1 1,0 19,0 0,-1 9,1 10,0 0,-10 0,0 0,0 10,0 0,0-20,-10-9,10-10,0-9,0-10,0-19,0-10,0-9</inkml:trace>
  <inkml:trace contextRef="#ctx0" brushRef="#br0" timeOffset="351747.4322">6773 13334,'0'0,"0"0,0 0,0 0,146-58,-59 20,-10 9,1-9</inkml:trace>
  <inkml:trace contextRef="#ctx0" brushRef="#br0" timeOffset="352859.741">7481 12604,'0'0,"0"0,0 0,0 0,0 0,0 0,0 0,0 0,0 0,0 0,0 0,0 0,0 96,0 0,0-19,-10 0,10-10,-10-9,1-1,9-18,0-1,0-19,0 1,-10-11,10 1,0-1,0-9,0 0,-10 0,1 0,-1-9,0-1,0-9,1-19,9-20,-10-9,10-1,0 1,0 0,0 9,0 10,0 0,10 0,-1 0,1 19,0 1,0 8,-1 1,1 0,0 9,9 1,0 9,1 0,9 19,0 0,0 10,0 19,0 10,-9 9,-1 10,-9 0,9-1,-9 1,-1-19,-9 0,0-20,0-9,0-10,0 0,0-9,0-1,0-9,0 0,0-9,-9-1,-1-19,0-19,10-9,0-11,0 1,0 0,0 9,0 10,0 0,0 19,0-9,10 9,0 0,-1 1,11-1,-1 10,0-1,1 11,-1-1,-9 0,0 10,-1 10,1 0,9 9,-9 10,9 9,1 10,-1 10,-9-1,0-9,-1 10,-9-10,0-9,0-1,0-9,0-10,0 0,0-9,0-1,0 1,0-10</inkml:trace>
  <inkml:trace contextRef="#ctx0" brushRef="#br0" timeOffset="353032.9991">8266 12690,'0'0,"0"0,0 0,0 0,0 0,0 0</inkml:trace>
  <inkml:trace contextRef="#ctx0" brushRef="#br0" timeOffset="353146.6664">8392 13065,'0'0,"0"0,0 0,0 0</inkml:trace>
  <inkml:trace contextRef="#ctx0" brushRef="#br0" timeOffset="354129.0389">8789 12354,'0'0,"0"0,0 0,0 0,0 0,0 0,0 0,0 0,0 0,0 0,0 0,0 0,0 0,0 0,10 96,-1-19,1-10,0-19,-10-9,0-1,0-9,0-19,0-1,0 1,0-1,0-9,0 0,0 0,0 0,0-9,0-10,0-29,0-20,9 1,1 9,0 1,-1 9,1 19,0 0,-10 10,0 9,0 1,9-1,1 1,10 9,9 19,-10 0,10 19,10 20,-10 0,0-1,-10 20,-9-38,9-1,-9-9,0-10,-10-19</inkml:trace>
  <inkml:trace contextRef="#ctx0" brushRef="#br0" timeOffset="355104.1446">9438 12441,'0'0,"0"0,0 0,0 0,0 0,0 0,0 0,0 0,0 0,0 0,0 0,-29 76,10-8,9-1,10-9,0-10,0-10,10 0,-1-9,11-9,-1-1,0-10,1 1,-1-10,1-10,9 1,-10-1,-9-9,-1 0,1-10,0 0,-10 0,0-9,-10-1,0 1,1 9,-11 0,1 1,0 8,-1 1,1 0,-1 9,1 1,0-1,-1 10,11 0,-1 0,0 0,1 0,-1 0,0 0,10 0,0 0,0 0,0 0,0 0,0 0,0-10,10 1,0-10,-1-1,11-8,-1-11,10 1,-10 9,11-10,-1 1,0 9,0 0,10 10,-1 10,1 9,0 9,-10 1,0 9,0 19,0 10,-10 20,1-1,-10-19,-1-10,-9-9,0-19,0-1,0 1,0-10,0 0,0 0,0-10,0-18,10-20,0-10,9-9,0 9,1 10,-11 10,1 9,0 10,-10 9,0 0,9 1,1 9,0 9,9 11,10 28,0 28,-9 1,-11 10,-9-10,0 0,10-20,0-18,0-20</inkml:trace>
  <inkml:trace contextRef="#ctx0" brushRef="#br0" timeOffset="357316.3993">10533 12124,'0'0,"0"0,0 0,0 0,0 0,0 0,0 0,0 0,0 0,0 0,0 0,78-68,-20 20,-10 10,-9 9,-20 10,1 0,-11 9,1 0,0 1,-1-1,1 1,0 9,0 0,-10 0,0 0,0 0,0 0,0 0,0 0,0 0,0 9,0 10,-10 20,0-1,-9 10,-10 10,0 19,0 0,9 0,1-10,-10 0,0-9,9-1,1 1,0-10,-1-10,10-18,1-1,-1 0,10-9,0-1,0-9,0 0,10 0,9 0,20-9,0-1,19-19,-10 0,1 10,-1-10,1 1,-11-1,1-10,0 1,-10-1,10 11,-20-1,0-10,1 11,-1-1,-9-10,0 10,-1 1,-9 8,0-8,0 8,0 1,-9 10,-1-1,0 0,1 1,-1-1,0 10,0 0,1 0,-1 10,-9 9,9 19,0 1,10-1,0 10,10 10,0-20,-1 1,1-10,0-1,9-8,1-1,-1-10,20 1,-10 0,0-10,0-10,-10 0,1-9,-1 0,0-10,1 0,-11-19,1 0,0-9,-10 9,0-10,-10 20,10 9,-10 10,1-1,9 11,0-1,0 1,0-1,0 0,0 1,0-1,0 10,0 0,9 19,1 20,0 18,0 11,-1-11,1-9,-10 0,10-9,-10-20,0 0,0-9,0-1,0 1,0-10,0 0,0 0,0-10,0 1,0-1,0-19,0-19,0-9,9 9,1 0,0 0,-1 19,11 0,-1 0,1 10,-1 0,-9 0,9 9,0 0,1 1,9-1,-10 10,1 0,-1 0,-9 0,-1 0,1 0,0 0,-10-10,0 10,0 0,0 0,0 0,0 0,0 0,0 0,0 0,0 0,-10 20,-9 18,-1 20,1 19,9-1,10 1,0-19,0-20,10 1,9-20,10 10,10-10,0-9,0-10,-1-10,1-9,-10-10,-9 0,-1-19,0 0,-9 0,-10 19,-10 0,1 1,-1 8,0 1,-19 0,-19 9,-1 10,1 20,-1 18</inkml:trace>
  <inkml:trace contextRef="#ctx0" brushRef="#br0" timeOffset="421886.4003">1618 14362,'0'0,"0"0,0 0,0 0,0 0,0 0,0 0,0 0,0 0,0 0,0 0,0 0,0 0,0 0,0 0,0 0,0 0,-9 77,9-20,0 11,0-11,0 1,9 0,1 9,0-10,-1 1,1 9,0-9,-1-20,11 1,-20-10,0 0,0-10,0 0,0-9,0-1,0 1,0-1,0-9,0 0,0 0,0 0,0 0,0 0,0 0,0 0,0 0,0 0</inkml:trace>
  <inkml:trace contextRef="#ctx0" brushRef="#br0" timeOffset="422452.5486">1056 15006,'0'0,"0"0,0 0,0 0,0 0,0 0,0 0,0 0,0 0,0 0,0 0,0 0,87-20,-19 1,0 0,-19 0,18-10,11 0,-20 10,0 0,-9 9,-11 0,-9 1,-9-1,9 1,0 9,10 0,-1-10,21-9</inkml:trace>
  <inkml:trace contextRef="#ctx0" brushRef="#br0" timeOffset="423498.7076">2355 15140,'0'0,"0"0,0 0,0 0,0 0,0 0,0 0,0 0,0 0,0 0,0 0,0 0,97-29,-1 0,1 1,-9 8,-11 1,1 0,-1 0,20 0,29-10,-29 10,-39-1,0 1,-9 9,-11 1,-9-1,-9 10,-1 0,-9 0,0 0,-1 0,1 0,-10 0,0 0,0 0,0 0,0 0,0-9,0-1,0 0,0 1</inkml:trace>
  <inkml:trace contextRef="#ctx0" brushRef="#br0" timeOffset="423948.5904">3353 14573,'0'0,"0"0,0 0,0 0,0 0,0 0,0 0,0 0,0 0,0 0,0 0,0 0,0 0,0 0,0 0,77 39,-19-10,1-10,-11 0,-9-9,0-1,-20 1,0-1,-9-9,0 0,-1 0,1 0,-10 0,0 0,0 0,0 0,0 10,0 0,0-1,-10 10,-9 10,-10 10,0 9,-10 9,-9 20,-1 0,10 0,1-10,-11 0,20-9</inkml:trace>
  <inkml:trace contextRef="#ctx0" brushRef="#br0" timeOffset="424687.154">4205 14544,'0'0,"0"0,0 0,0 0,0 0,0 0,0 0,0 0,0 0,0 0,-48 77,9 0,10 19,10-19,-1 19,11-9,-1-11,10-18,0-19,0-1,10-19,-10 0,9-9,-9-10,10 0,10-10,-1-9,10-10,0-9,10-20,-10-9,0-10,-10 10,-9 9,-10 10,0 0,0 19,0 1,-10 8,1 11,-1-1,0 1,10-1,-9 0,-1 10,0 0,0 0,1 0,9 0</inkml:trace>
  <inkml:trace contextRef="#ctx0" brushRef="#br0" timeOffset="426486.7545">4574 14679,'0'0,"0"0,0 0,0 0,0 0,0 0,0 0,0 0,0 0,0 0,0 0,0 0,0 0,0 0,0 0,0 0,0 0,0 0,0 0,0 0,0 0,0 0,0 0,0 0,19 77,0-20,1 1,-1 0,-9-10,9-10,-9-9,0-10,-1 0,-9-9,0 0,0-1,0-9,0 0,0 0,0-9,10-1,0-9,9-10,0-19,1 0,-1 0,-9 0,0 0,-10 0,0 9,0 1,-10 9,10 0,-10 10,1 0,9 9,0 1,-10-1,10 0,0 1,0-1,0 1,0 9,0 0,0 0,0 9,10 10,-1 20,11-1,-11 1,11 9,-1-10,0 1,1 9,-10-10,-1-9,1-10,0 0,-1-9,1 0,0-1,-1-9,1 0,9 0,1-9,-1-1,1-9,-1 0,0-10,1 0,-1-10,-9 1,-1 9,-9 0,0 1,0 8,0 1,0 10,0-1,0 0,-9 1,-1-1,0 1,1 9,-1 0,0 0,10 19,-9 10,9 9,0 0,0 10,0 0,9-9,1-1,0-9,9 0,-9-10,9-9,1-1,18 1,1-10,0-10,0-18,-1-1,-9 0,0-10,-9-18,-1-1,1 1,-11 9,1 0,-10 19,0 0,0 10,0 9,0 0,0 1,0-1,0 1,0-1,0 0,0 10,0 0,0 20,10 18,-1 10,1 0,0-9,-1 9,1-10,-10-9,0-10,0 0,0 0,0-9,0 0,0-1,0-9,0 0,0 0,0 0,0-9,0-1,0-9,10-20,9 1,10-10,-9 10,-1 9,0 0,1 10,9-1,0 11,-10 9,1 9</inkml:trace>
  <inkml:trace contextRef="#ctx0" brushRef="#br0" timeOffset="427620.3335">6202 14544,'0'0,"0"0,0 0,0 0,0 0,0 0,0 0,0 0,0 0,0 0,0 0,0 0,48-76,-19 18,-9 10,-11 10,1-1,-10 1,0 9,0 0,-10 10,1 0,-1-1,0 11,0-1,1 1,-1-1,0 0,1 1,-1 9,0 0,1 9,-1 20,-9 10,-1 9,1 19,9 10,-9 9,9-9,10 10,0-1,0 10,-10-19,10 0,-9 0,-1-20,10-9,0 0,0-9,0-10,0-10,0 0,0-9,0-1,0 1,0-10,-10 0,10 0,-9-10,-1 1,0-11</inkml:trace>
  <inkml:trace contextRef="#ctx0" brushRef="#br0" timeOffset="428618.7006">5814 15102,'0'0,"0"0,0 0,0 0,0 0,0 0,97-68,-39 11,0-1,20 0,-20 1,10-1,0 1,-10-1,0 10,-10 0,-9 0,-10 9,0 1,-9 9,-11 0,1 1,0-1,-1 0,-9 0,0 0,0 0,0 1,0-1,0 10,0-1,0 1,-9 10,9-1,-10 0,10 1,0-1,0 1,0-1,0 0,-10 10,10 0,-9 0,-1 20,0 18,0 20,-9 28,0 20,-1-10,11-10,-1 10,10-19,0 0,0-10,10-9,-1-20,1 1,0-20,-1-9,1-1,9-9,11-19,-11-10,0 0,10-19,0 0,-9-9,-1 9,-9 19,0 0,-10 10,0 0,0 9,0 0,0 1,0-1,0 0,0 10,0 0,0 20,0 18,0 10,0 19,0 1,0-1,0-19,0-10,9-9,1-10,0-9,-1-10,1 0,0 0,9-10,0-9,-9 0,0-10,0 0,9-9,-9-1,-1 1,-9 9,0 10,0 0,0 9,-9 1,-1-1,0 0,1 10,-11 0,1 0,-1 10,1 0,0-1</inkml:trace>
  <inkml:trace contextRef="#ctx0" brushRef="#br0" timeOffset="429520.3733">7171 14333,'0'0,"0"0,0 0,0 0,0 0,0 0,0 0,0 0,0 0,0 0,0 0,0 0,0 0,0 0,0 0,0 0,0 77,0 0,0-10,0-19,0 0,0-9,0-1,0-9,0-10,0 0,0-9,0-1,0 1,0-10,0 0,0 0,0 0,0 0,0-10,0 1,0-1,0 1,0-1,0-9,0 0,0 9,0 0,0 1,0-1,0 1,0 9,0 0,9 9,1 1,9 9,1 0,-1 0,1 1,-1-1,0-10,1 1,-1-10,0 0,10-10,1-9,-1-10,0-9,0-10,-10 0,1 0,-11 9,1 11,-10 8,0 1,0 0,-10 0,-9 9,-1 1,-28 9</inkml:trace>
  <inkml:trace contextRef="#ctx0" brushRef="#br0" timeOffset="430918.6881">1231 16495,'0'0,"0"0,0 0,0 0,0 0,0 0,0 0,0 0,0 0,0 0,0 0,0 0,0 0,0 0,0 0,0 0,0 0,0 0,0 0,0 0,0 0,0 0,77-39,-19 10,0 1,20-1,-10 0,-10 10,-19-1,-1 1,-8 0,-11 9,0 1,-9 9,0 0,-1 0,1 0,-10 0,0 0,0 0,0 0,0 9,-10-9</inkml:trace>
  <inkml:trace contextRef="#ctx0" brushRef="#br0" timeOffset="431838.3422">2500 16456,'0'0,"0"0,0 0,0 0,0 0,0 0,0 0,0 0,0 0,0 0,0 0,97-19,-20 0,-18 9,-1 1,-10-1,1 0,-11 1,11-1,-10 1,9-1,1 0,-1 1,-9-1,-1 0,-8 10,-11 0,0 0,-9 0,0 0,9 0,-9 0,-1 0,1 0,0-9,0-1,-10 1</inkml:trace>
  <inkml:trace contextRef="#ctx0" brushRef="#br0" timeOffset="432312.7637">3004 16149,'0'0,"0"0,0 0,0 0,0 0,0 0,0 0,0 0,0 0,0 0,0 0,0 0,87 29,-29-10,-9 0,-11-9,1-1,-10 1,-9-1,-1-9,-9 10,-1-10,1 0,0 0,-10 0,0 0,0 10,0-1,-10 20,-19 10,-19 9,-11 9,11 1,0-1,-1 20,10-9,10-11,0 1,10-20</inkml:trace>
  <inkml:trace contextRef="#ctx0" brushRef="#br0" timeOffset="433944.5431">3983 15832,'0'0,"0"0,0 0,0 0,0 0,0 0,0 0,0 0,0 0,0 0,0 0,0 0,0 0,-20 86,20-19,-9 10,9-9,0-11,9 10,1-19,0 1,-1-1,1-10,0-9,-1-10,1-9,0-1,9 1,10-10,10-10,0-9,-1-10,1-9,0-1,-10-9,0 0,-9 0,-1 0,-9 10,-1 9,-9 10,0 0,0-1,0 11,0-1,0 1,0-1,0 0,0 1,0 9,0 0,0 0,0 9,0 11,10 18,0 10,9 19,-9-9,-1-1,1-8,0-1,-1-10,1-9,0-10,-10 0,0-9,0-1,0-9,0 0,0 0,0-9,10-10,-1-10,11-38,-1-20,0-19,-9 20,0 28,-1 1,-9 18,0 10,0 10,0 0,0 9,0 1,0-1,0 10,0 0,10 19,0 20,0 38,9 28,-9-9,-1-9,1-10,0-20,-1-9,-9-19,0-10,0-9,0 0,0-1,0-9,0 0,0-9,0-20,0-19,0-10,0-19,0 10,10 9,0 1,-1 9,1 9,9 11,11-1,-1 9,9 1,1 19,-10 10,-9 9,9 20,0 37,-10 11,1-10,-11-20,1-9,-10-9,0-10,0-20,0 1,0-10,0 0</inkml:trace>
  <inkml:trace contextRef="#ctx0" brushRef="#br0" timeOffset="435365.2989">5736 16062,'0'0,"0"0,0 0,0 0,0 0,0 0,0 0,0 0,0 0,0 0,0 0,0 0,0 0,0 0,0 0,-87-9,29 9,0 0,10 9,9 1,10 9,0 20,0 9,0 9,9 1,10-10,10 10,10-10,0-10,9 0,-9-18,9-1,1 0,-1-9,10-10,0 0,-9-10,-1-9,0-10,1-9,9-20,-10-9,1-1,-1-18,-9-10,-10-10,0 1,0-11,0 11,0 28,-10 19,10 10,-10 10,10 19,0-1,0 11,0-1,0 0,0 1,0-1,0 10,0 0,0 10,-9 19,9 9,0 29,0 10,0 10,0-10,0 19,0-10,9 10,1-19,-10-10,10-19,-1-9,1-1,0-19,-1 1,1-11,0 1,9-1,10-9,10-9,9-20,1-10,-1 1,-9-10,-10 0,0 0,-9 10,-11 9,1 10,-10-1,0 11,0-1,0 0,0 1,0-1,-10 10,1 0,-1 0,-9 10,-1 9,1 10,-1 29,11-1,9 1,9-1,1-9,0-9,-1-10,1-10,0-9,9-1,1 1,-1-10,10 0,0-10,0-9,-9 0,-1-10,0-10,1 1,-1 9,-9 0,-1 10,1 0,-10 9,0 1,0-1,10 1,0 9,9 9,10 30,0 18,0 39,0 0,-9-28,-1-20,-9-20,-1-18,-9-20</inkml:trace>
  <inkml:trace contextRef="#ctx0" brushRef="#br0" timeOffset="436732.9473">7045 15726,'0'0,"0"0,0 0,0 0,0 0,0 0,0 0,0 0,0 0,0 0,0 0,0 0,0 0,0 0,48-86,-29 38,-9 19,0 10,-10-1,0 11,0-1,0 1,-10-1,0 0,1 1,-1-1,0 10,-9 0,0 0,-1 10,1 9,0 19,-1 10,1 20,9 18,10 10,0 29,0 29,10-49,-1 1,1 9,0-19,-10-9,0-10,0-29,0 0,0-10,0-19,0-9,-10 0,0-10,1 0,-1-10,0-9,1-10,-1-9,-9-1,-1 1,11 9,-1 0,0 10,0 9,1 1,-1-1,0 0,1 1,-1 9,0 0,1 0,9-10,0 1,19-1,20-9,19-10,19-9,-9-10,0 0,-10-10,0 0,-19 20,0-10,0 0,-1 0,1 0,0-10,-10 10,0-10,-10 1,1-11</inkml:trace>
  <inkml:trace contextRef="#ctx0" brushRef="#br0" timeOffset="437189.0254">7423 14996,'0'0,"0"0,0 0,0 0,0 0,0 0,0 0,0 0,-10 77,10 19,0 19,0 10,0 29,10-39,-1 10,1-10,0-19,-1 0,-9-19,0-29,0 0,0-9,0-20,0 0,0-19</inkml:trace>
  <inkml:trace contextRef="#ctx0" brushRef="#br0" timeOffset="437666.9033">7616 15745,'0'0,"0"0,0 0,0 0,0 0,0 0,0 0,0 106,0 0,0-10,10-10,0-9,-1-19,1-1,0-18,0-10,-1-10,-9-10,10-9,0 0,9-9,0-20,1 0,9-29,-10 1,1-1,-11-9,-9 9,0 10,-9 10,-1 9,0 0,0 10,1 9,-1 1,-9-1,-1 1,-9 9,0 9,10 1,-1 9,1 0</inkml:trace>
  <inkml:trace contextRef="#ctx0" brushRef="#br0" timeOffset="438356.0162">8023 15726,'0'0,"0"0,0 0,0 0,0 0,0 0,0 0,0 0,0 0,0 0,0 0,0 0,0 0,10 115,0-38,9 10,-9-20,-1-9,1-10,0-10,0-19,-10 0,0-9,0 0,0-10,0 0,0 0,0-10,0 0,0 1,0-1,0-9,0 0,0 0,0-1,0 11,0-1,0 1,0-1,0 0,0 1,0 9,0 0,9 0,1 9,9 1,1 0,-1-10,0 0,1 0,9-10,0-9,-10-10,1-9,9-11,-10 1,-9-9,0-1,-10 10,0 19,0 10,0 0,0 9,-10 1,0-1,0 0,-9 10,-20 0</inkml:trace>
  <inkml:trace contextRef="#ctx0" brushRef="#br0" timeOffset="439363.2137">8246 14295,'0'0,"0"0,0 0</inkml:trace>
  <inkml:trace contextRef="#ctx0" brushRef="#br0" timeOffset="439511.0126">8421 14516,'0'0,"0"0,0 0</inkml:trace>
  <inkml:trace contextRef="#ctx0" brushRef="#br0" timeOffset="440435.3868">8915 13680,'0'0,"0"0,0 0,0 0,0 0,0 0,0 0,0 0,0 0,0 0,0 0,0 0,0 0,0 0,0 0,0 0,10 115,-1-28,11 9,-11-39,1 11,0-11,-1 10,1-9,0 0,-1-1,1-18,0-1,-1 1,-9-20,0 10,0-20,0 1,0 0,0-10,0 9,0 1,0-10,0 0</inkml:trace>
  <inkml:trace contextRef="#ctx0" brushRef="#br0" timeOffset="440616.4275">9332 14275,'0'0,"0"0,0 0,0 0,0 0,0 0,-10-19</inkml:trace>
  <inkml:trace contextRef="#ctx0" brushRef="#br0" timeOffset="442781.38">9642 13728,'0'0,"0"0,0 0,0 0,0 0,0 0,0 0,0 0,0 0,77-29,1 0,-20 10,-10-10,-9 10,-10 0,-10 9,1 1,-11-1,1 0,0 10,0 0,-10 0,9 10,1 0,0 18,-1 20,1 29,-10 0,0 0,0 9,0-18,0-20,0 0,0-10,0-9,0-10,0-9,0-1,0-9</inkml:trace>
  <inkml:trace contextRef="#ctx0" brushRef="#br0" timeOffset="443055.7731">9690 14266,'0'0,"0"0,0 0,0 0,78-48,-1 0,1 0,18-10,-8 10,-20 0,-10-10,0 1,-19 9,-1 0,1 9,-10 10,-9 1,9-1</inkml:trace>
  <inkml:trace contextRef="#ctx0" brushRef="#br0" timeOffset="443418.4538">10436 13622,'0'0,"0"0,0 0,0 0,0 0,0 0,0 0,0 0,0 0,0 0,0 0,0 0,0 0,0 0,0 0,0 0,0 0,0 0,20 96,-20 10,-20-10,-9-9,-10-11,10-18,10-20,0 1,9-10,0-10,10-10,10-9,9 0,20-9,9-10,30-10,-1-10,-9 11,-19-1,-1 0</inkml:trace>
  <inkml:trace contextRef="#ctx0" brushRef="#br0" timeOffset="443771.733">10940 13392,'0'0,"0"0,0 0,0 0,0 0,0 0,0 0,0 0,0 0,58 77,-9-20,-1-9,10 10,0-1,-19-18,0-1,-10-9,-10-10,1 1,-1-11,0-18,1-20</inkml:trace>
  <inkml:trace contextRef="#ctx0" brushRef="#br0" timeOffset="443992.2705">11434 13219,'0'0,"0"0,0 0,0 0,0 0,0 0,0 0,0 0,-87 163,29-38,0 0,9-10,11-9,8-29,11-29,0-10,9-19,0-19</inkml:trace>
  <inkml:trace contextRef="#ctx0" brushRef="#br0" timeOffset="444282.6278">11531 13286,'0'0,"0"0,0 0,0 0,0 0,0 0,0 0,0 0,0 115,0-19,0-9,0 9,0-19,0 0,0-20,0-9,0-19</inkml:trace>
  <inkml:trace contextRef="#ctx0" brushRef="#br0" timeOffset="444686.2668">11919 13267,'0'0,"0"0,0 0,0 0,0 0,-58 125,29-10,9-29,10-9,10-19,0-10,0-10,0-9,0-19,10 9,0-9,9-10,10-10,0-9,0-20,1 1,8-20,-9 1,-9 9,-1 0,-9 9,-10 10,0 1,0 8,-10 1,0 9,1 1,-1-1,0 1,1-1,-1 0</inkml:trace>
  <inkml:trace contextRef="#ctx0" brushRef="#br0" timeOffset="445250.2933">11987 12748,'0'0,"0"0,0 0,0 0,0 0,0 0,0 0,0 0,0 0,0 0,0 0,0 0,0 0,0 0,9 67,-9 1,-9-20,-1-10,10 0,0-9,0-10,10-9,9 0,20-10,19 0,19 0,-28-20</inkml:trace>
  <inkml:trace contextRef="#ctx0" brushRef="#br0" timeOffset="446585.2589">8488 14986,'0'0,"0"0,0 0,0 0,0 0,97-48,-38 20,-1-1,0 0,-10 10,-9-1,0 1,0 10,-1-1,1 0,0 1,-10-1,0 10,0-9,0-1,0 0,-9 10,-1 0,-9 0,-1 0,1 0,0 0,-10 0,0-9,0 9,0 0,0 0,0 0,0 0,-10 0,-9 0,-10 9,-10 1,-10 9,1-9,-1 9,11 0,-1 0,0 10,-9 0,-10 0,-1 9,11-9,19-10,0-9,9 0,1-1,9-9,1 0,-1 0,0 0,10 0,0 0,20 0,18-9,1-11,10-8,28-11,-19 1,10-1,10 1,-1-1,-28 11,-11 8,-9 1,-9 10,-1-1,-9 0,0 1,-1-1</inkml:trace>
  <inkml:trace contextRef="#ctx0" brushRef="#br0" timeOffset="457519.769">8421 15121,'0'0,"0"0,0 0,0 0,0 0,0 0,0 0,0 0,0 0,0 0,0 0,0 0,0 0,0 0,0 0,0 0,0 0,0 0,97-48,-20 19,-28 10,-11 0,11-10,-1 0,10 0,-9 0,-1 10,1 0,-11 0,1-1,-19 11,-1-1,-9 1,-1-1,1 0,0 10,-10 0,0 0,0 0,0 0,0 0,0 0,0 0,0 0,0 0,0 0,0 0,0 0,0 0,0 0,0 0,0 0,0 0,0 0,0 0,0 0,0 0,0 0,0 0,0 0,0 0,0 0,0 0,0 0,0 0,0 0,0 0,0 0,0 0,0 0,0 0,0 0,-10 0,0 0,1 0,-1 0,-9 0,-1 10,1 0,-1-1,1 1,9-10,1 9,-11 1,1 0,0-1,-1 1,10-10,-9 9,9-9,1 10,-1-10,0 0,1 0,-1 0,0 0,1 0,9 0,0 0,0 0,19 0,0-10,20 1,10-1,9-9,0 0,-10 0,-9 9,0 0,-10 1,-10-1,1 1,-11-1,1 0,-10 10,10 0,-10 0,0 0,0 0,0 0,0 0,0 0,0 0,0 0,0 0,0 0,0 0,-10 0,0 0,-9 0,-30 10,-9 9,-10 10,1 0,9 0,9-10,1 0,9 0,10 1,-10-1,0 0,1 0,8-9,11-1,0 1,9-10,0 0,1 0,-1 0,0 0,1 0,9 0,0 0,0 0,0 0,9 0,20 10</inkml:trace>
  <inkml:trace contextRef="#ctx0" brushRef="#br0" timeOffset="461453.3466">8692 15985,'0'0,"0"0,0 0,0 0,0 0,0 0,0 0,0 0,0 0,0 0</inkml:trace>
  <inkml:trace contextRef="#ctx0" brushRef="#br0" timeOffset="461600.7792">8702 16514,'0'0,"0"0,0 0,0 0,0 0</inkml:trace>
  <inkml:trace contextRef="#ctx0" brushRef="#br0" timeOffset="462853.8845">9361 15697,'0'0,"0"0,0 0,0 0,0 0,0 0,0 0,0 0,0 0,0 0,0 0,0 0,0 0,0 0,0 0,0 0,0 0,0 0,0 0,0 0,0 0,0 0,-68 68,19-20,11 9,8 1,1 19,0 0,20-1,-1 11,10-30,0 1,10 0,-1-20,1 1,0-11,-1-8,1-11,0 1,9-1,1-9,-1 0,0-9,1-10,-1-1,0-8,11-20,-11 0,10-20,-10 1,1 9,-11-9,1 19,-10-9,0 8,0 11,-10 9,1-9,-1 9,0 10,1 0,-1-1,0 1,1 10,-1-1,0 0,1 1,9-1,0 10,0 0,-10 0,0 0</inkml:trace>
  <inkml:trace contextRef="#ctx0" brushRef="#br0" timeOffset="463005.9275">9709 15880,'0'0,"0"0,0 0,0 0,0 0</inkml:trace>
  <inkml:trace contextRef="#ctx0" brushRef="#br0" timeOffset="464119.0287">10155 15745,'0'0,"0"0,0 0,0 0,0 0,0 0,0 0</inkml:trace>
  <inkml:trace contextRef="#ctx0" brushRef="#br0" timeOffset="465279.8783">10397 15342,'0'0,"0"0,0 0,0 0,0 0,0 0,0 0,0 0,0 0,0 0,0 0,0 0,0 0,0 0,-67 96,18-38,10 18,20-8,9-11,1 1,9 0,0-1,9 1,-9-10,10-10,0-9,-1 0,1-10,9 0,-9-9,10 0,-1-10,20-10,-10-9,0-10,0-9,0-11,0 1,0-19,-19 0,-1 9,-9 1,0 9,-9 9,-1 10,0 1,1 8,-1 1,0 10,1-1,-1 0,0 1,1-1,-1 10,0 0,0 10</inkml:trace>
  <inkml:trace contextRef="#ctx0" brushRef="#br0" timeOffset="465749.4445">10911 14929,'0'0,"0"0,0 0,0 0,0 0,0 0,0 0,0 0,0 0,0 0,19 67,-9 0,0 0,-1-9,1 19,0 0,-1-10,1 10,0 0,0 0,-10-10,0-9,0-10,0 0,0-29,0 0</inkml:trace>
  <inkml:trace contextRef="#ctx0" brushRef="#br0" timeOffset="466120.5354">10959 15121,'0'0,"0"0,0 0,0 0,0 0,0 0,0 0,88-39,-30 20,0 10,-10 9,1 0,-10 9,-20 10,0 1,1 18,-1 10,0 10,-9 19,0 9,-10-9,0-19,-10-1,-9 1,-1-20,11-28</inkml:trace>
  <inkml:trace contextRef="#ctx0" brushRef="#br0" timeOffset="466280.5131">11114 15620,'0'0,"0"0,0 0,0 0,0 0,0 0,117-105,-11 9</inkml:trace>
  <inkml:trace contextRef="#ctx0" brushRef="#br0" timeOffset="468226.4912">10456 16389,'0'0,"0"0,0 0,0 0,0 0,0 0,0 0,0 0,0 0,0 0,0 0,0 0,0 0,0 0,0 0,0 0,0 0,0 0,77-10,-28 1,-11-1,-18 10,9-9,-10-1,0 0,1 1,-1-1,-9 10,0-10,-1 10,1 0,0 0,-10 0,0 0,0 0,0 0,0 0,0 0,0 0,-10 0,0 0,-9 0,-10 10,-10 9,-9 10,-1-10,10 1,1-11,9 1,0-1,9 1,-9 0,0-1,10 1,-1-1,1-9,9 0,1 0,-1 0,0 0,0 0,1 0,-1 0,10 0,0 0,0 0,10 0,-1 0,11 0,-1-9,10-1,10 1,0-11,0 1,9 0,-9 0,0 0,9-1,-9 1,-10 9,-10 1,-9-1,0 1,-1 9,-9 0,0 0</inkml:trace>
  <inkml:trace contextRef="#ctx0" brushRef="#br0" timeOffset="543495.3638">8043 13565,'0'0,"0"0,0 0,0 0,0 0,0 0,0 0,0 0,0 0,0 0,0 0,0 0,0 0,0 0,0 0,0 0,0 0,0 0,0 0,0 0,0 0,68-10,-20 0,0 10,1-9,9-1,0-9,20 0,19 19,-20-10,-19 1,0-11,1 1,-11 0,10 0,10-1,9 11,-9-10,-10-1,-9 1,-1 10,1-11,-1 1,1 0,9 9,0-9,0 10,-9 9,-20 0,-10 0,0 0,-9 0,0 0,-1 0,-9 0,0 0,0 0,0 0,0-10,0 10,0-10,0 1</inkml:trace>
  <inkml:trace contextRef="#ctx0" brushRef="#br0" timeOffset="543926.7938">9409 12979,'0'0,"0"0,0 0,0 0,0 0,0 0,0 0,0 0,0 0,0 0,0 0,0 0,0 0,116 28,-38-8,-20-11,-19 1,-1-1,-18 1,-1-10,-9 0,0 0,-1 0,-9 0,0 0,0 0,0 0,0 10,0 9,-29 19,-19 39,-20 19,-29 29,20-29</inkml:trace>
  <inkml:trace contextRef="#ctx0" brushRef="#br0" timeOffset="553059.0059">10601 16312,'0'0,"0"0,0 0,0 0,0 0,0 0,0 0,0 0,0 0,0 0,0 0,0 0,0 0,0 0,0 0,0 0,0 0,0 0,0 0,-78 19</inkml:trace>
  <inkml:trace contextRef="#ctx0" brushRef="#br0" timeOffset="556733.3877">11521 16053,'0'0,"0"0,0 0,0 0,0 0,0 0,0 0,-106 29,48-20,0 10,9-9,1 0,-10 9,9-10,-19 11,10 8,-29 1,9 0,20-10,0 10,-10-10,10 1,10-1,-10 10,-10 9,-19 0,19-9,10 0,-10 0,10 0,9 0,1-10,-1 0,-9 0,0 0,9 1,1-11,19 1,0-1,10 1,-1-10,10 0,1 0,-1 0,0 0,1 0,-1 0,0 0,1 0,-1 0,10 0,0 0,0 0</inkml:trace>
  <inkml:trace contextRef="#ctx0" brushRef="#br0" timeOffset="557553.8247">9709 16418,'0'0,"0"0,0 0,0 0,0 0,0 0,0 0,0 0,0 0,0 0,0 0,0 0,0 0,0 0,0 0,0 0,0 0,0 0,0 0,-87 48,19-10,20-19,9 1,0-1,10 0,10-9,0-1,-1 1,1 0,9-1,0-9,1 10,-1-10,10 0,0 9,0-9,0 10,0-10,0 10,0-1,10 1,9-1,1 1,9 9,9 10,11 0,9 9,10 1,-10-10,0-1,-10 1,1-10,-1 1,-9-1,0 0,19-9</inkml:trace>
</inkml:ink>
</file>

<file path=ppt/ink/ink6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5-12T09:16:24.347"/>
    </inkml:context>
    <inkml:brush xml:id="br0">
      <inkml:brushProperty name="width" value="0.05292" units="cm"/>
      <inkml:brushProperty name="height" value="0.05292" units="cm"/>
      <inkml:brushProperty name="color" value="#FF0000"/>
    </inkml:brush>
  </inkml:definitions>
  <inkml:trace contextRef="#ctx0" brushRef="#br0">23107 3528,'18'0,"-1"0,18 0,-17 35,0-35,-1 18,1-1,0-17,-1 0,19 18,-36 0,17-18,1 0,-18 17,18-17,-1 0,1 0,-1 0,1 0,0 0,35-17,0-1,17-53,36 1,17-36,54-35,-54 35,-35 18,-35 17,0 54,0-36,-35 53,-1-18,-17 0,18 18,0 0,-18-17,17 17,-17-18,18 18</inkml:trace>
  <inkml:trace contextRef="#ctx0" brushRef="#br0" timeOffset="3279.8197">12841 6332,'0'18,"0"0,18-1,-18 1,17 0,1-18,0 17,-1 1,1-1,0 1,-1-18,-17 18,18-18,-1 17,1 1,0-18,-1 0,1 0,0 0,-1 0,36-53,18 0,17-17,-35 34,-18 1,18-18,-18 36,-35-1,18 18,0 0,-1 0,-17-18,-17 18</inkml:trace>
</inkml:ink>
</file>

<file path=ppt/ink/ink67.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22T05:49:37.396"/>
    </inkml:context>
    <inkml:brush xml:id="br0">
      <inkml:brushProperty name="width" value="0.05292" units="cm"/>
      <inkml:brushProperty name="height" value="0.05292" units="cm"/>
      <inkml:brushProperty name="color" value="#FF0000"/>
    </inkml:brush>
  </inkml:definitions>
  <inkml:trace contextRef="#ctx0" brushRef="#br0">950 3689,'0'0,"0"0,0 0,0 0,0 0,0 0,0 0,0 0,0 0,-10 77,-9-10,19 0,0 20,0-10,19 19,-9 0,-10 0,9-10,1 20,9 9,20 29,-19 0,9 10,9 0,-9 19,0-10,-9 10,-1-10,-9-28,0-1,-1-9,1-10,-10-38,10-9,-10-20,0-10,0-9,0-10,0 0,0-9,0-1,0-9,0 0,0 0,0-9,-10-1,-9-38</inkml:trace>
  <inkml:trace contextRef="#ctx0" brushRef="#br0" timeOffset="1517.0729">804 3871,'0'0,"0"0,0 0,0 0,0 0,0 0,0 0,0 0,0 0,0 0,0 0,0 0,0 0,136-28,-29-1,-1 0,-9 0,10 0,9-9,29 0,-28-1,-1 1,58-10,-28 19,-30 10,-10-10,1 0,0 10,-30 9,-19 1,-19-1,0 10,-20-10,1 10,-11 0,1 0,0 0,-1 0,-9 0,0 0,0 0,0 0,0 0,0 0,0 0,0 0,0 0,0 0,0 0,10 10,0 0,-1 9,1 19,0 1,9 9,1 9,-1 20,0 0,1 9,-1-9,0 19,1 0,9 20,-10-11,1 11,9-1,0 10,-10 0,1 19,-1-10,0 10,1-19,-1 10,0-1,-9-18,10 18,-11-28,11-10,-11 0,1-10,-10 1,0-10,0-1,0-27,0-1,0-10,0 0,0 1,0-10,0-10,0 0,0 0,0-9,0 0,0-1,0 1,0-10,0 0,0 0,0 0,-10 0,10 9,0-9,-9 10,9 0,-10-1,0 1,1-1,-1 1,0 0,0-1,1 1,-1 9,-9 0,-1 0,1 1,-10-1,0 0,-10 0,-9 10,-1 0,-19 0,-38 9,-11-9,30 0,0-10,19 0,0 0,1 1,-11-1,0-10,11 1,8-10,11 0,-10 0,0 10,-10-1,-10 1,11 0,-1-10,19 0,1 0,19 0,0 0,0 0,9 0,1 0,9-10,1 0,-1 1,10-1,-20 0,11-9,-11-19,-9-29,20-29,-20-10,19-9,10-49,10 11</inkml:trace>
  <inkml:trace contextRef="#ctx0" brushRef="#br0" timeOffset="3027.9065">1638 7781,'0'0,"0"0,0 0,0 0,0 0,0 0,0 0,0 0,0 0,0 0,0 0,0 0,0 0,0 0,9 68,1 8,0-18,19 19,-20 0,11-10,-1 0,1 10,-11-10,1-9,0 0,-1-1,1-18,-10-1,0 1,0-20,0 0,0-9,0-1,0 1,0-10,0 0,0 0,0 0,-10 0,1-10,-1 1,0-20,-9-19,0-19,9-30,0-8,0-1,10 0,10-18,0 18,0 0,-1 10,1 29,-10 9,0 10,0 19,0 10,0 0,10 9,-1 1,11 9,-1 9,0 1,10 19,1 9,-1 20,0 0,-10 18,10 20,-9 1,-11 8,1-9,0-19,-1 0,1 0,0-20,-10-18,0-1,0-18,0-1,0-10,0-9,0 0,-10-9,0-1,1-28,-1-30,0-66,10-20,0 29,10 10,0 9,-10 20,9 19,1 9,0 10,-1 10,11 9,-1 0,20 10,0 9,-1 1,1 18,0 10,0 10,-1 10,1 28,-10 10,0 9,-9 10,-1 10,-9-10,-1 0,-9-29,10-9,-10-10,0-10,0-9,0-10,0-9,0 0,0-10,0 0</inkml:trace>
  <inkml:trace contextRef="#ctx0" brushRef="#br0" timeOffset="4196.1503">969 4717,'0'0,"0"0,0 0,0 0,0 0,0 0,0 0,0 0,0 0,0 0,0 0,97-19,-10-10,10 0,10-9,38-10,-29 9,1 1,-1-1,19 1,11-10,-30 9,0 1,10 0,20-1,-30 10,-19 0,-10 1,10-11,0 1,-20 9,-18 10,-21-10,-18 10</inkml:trace>
  <inkml:trace contextRef="#ctx0" brushRef="#br0" timeOffset="4730.9326">988 5668,'0'0,"0"0,0 0,0 0,0 0,0 0,0 0,0 0,0 0,126 29,-48-20,-10 1,0-10,19-10,29-9,-9-10,-10 1,-10-11,19 1,30-10,-20 9,1 1,-21-1,21 11,18-1,-28 0,0 0,-1 0,20-9,-29-1,0 1</inkml:trace>
  <inkml:trace contextRef="#ctx0" brushRef="#br0" timeOffset="5247.6109">1056 6619,'0'0,"0"0,0 0,0 0,0 0,0 0,0 0,107 19,9-19,29-29,20-9,-10 0,-39-1,30 1,-20-1,-20 1,-9-1,0 1,29 0,-10 9,-28 10,-1-1,10-9,-10 20,-29-30</inkml:trace>
  <inkml:trace contextRef="#ctx0" brushRef="#br0" timeOffset="5722.0895">1502 7167,'0'0,"0"0,0 0,0 0,0 0,0 0</inkml:trace>
  <inkml:trace contextRef="#ctx0" brushRef="#br0" timeOffset="6469.9466">1841 3516,'0'0,"0"0,0 0,0 0,0 0,0 0,0 0,-19 77,9-19,0 9,10 0,0 0,0-9,10 9,-10-9,0-1,0 1,0 0,-10-10,10 0,0-10,0-19,0 1,0-11</inkml:trace>
  <inkml:trace contextRef="#ctx0" brushRef="#br0" timeOffset="7267.7702">1667 4755,'0'0,"0"0,0 0,0 0,0 0,0 0,0 0,0 0,0 0,0 0,0 0,0 0,97-48,-39 19,-10 10,-9 10,0 9,-10 0,-10 0,10 9,-9 1,-11 9,1 19,0 1,-10 19,-10-1,-9 1,-1-1,-9 1,0-10,0 0,0-9,0-1,0 0,9-9,1-10,9 1,1-11,-1 1,0 0,10-10,0 0,10 0,29 0,-1 0,21-10,38-9,-1-1,-18-8,-1-1,-18 0,18 0,20 0,-39-19</inkml:trace>
  <inkml:trace contextRef="#ctx0" brushRef="#br0" timeOffset="8151.004">1870 5918,'0'0,"0"0,0 0,0 0,0 0,0 0,0 0,0 0,0 0,0 0,0 0,0 0,78-29,-20 10,-19 9,-10 10,-10 0,-9 0,-10 0,0 10,-10-1,-9 20,-1 0,-9 0,0 0,10-1,9-18,0 0,1-1,-1 1,10-1,0-9,0 0,29 0,39 10,9-10,1 0,-30 0,-9 0,-19 0,-11 0,1 0,-10 10,0 9,-10 0,-29 10,-9 0,0 0,-1-1,1 1,-1 0,-9-10,10 0,-11-9</inkml:trace>
  <inkml:trace contextRef="#ctx0" brushRef="#br0" timeOffset="9062.0525">5087 1412,'0'0,"0"0,0 0,0 0,0 0,0 0,0 0,-19 96,9-19,10-10,0-9,0 9,0 10,0 0,10 19,0 0,-1 0,1 19,0 30,9 8,0-9,1 39,-1 9,1-19,-1 38,-9-47,-1-11,1 1,0-39,-1-19,11-19,-1-29,-9-9,0-20,-10 0,0-9,0-10,0-10</inkml:trace>
  <inkml:trace contextRef="#ctx0" brushRef="#br0" timeOffset="10398.8559">4777 1547,'0'0,"0"0,0 0,0 0,0 0,0 0,0 0,0 0,0 0,0 0,68-29,10-10,9-9,0 0,29-9,10-1,-19 10,-1 0,1-10,38 10,-28 0,-20 10,-1-1,11 1,19 0,-10-1,-19 20,-10-19,-9 9,9 0,-19 0,-20 10,-9 9,-19 10,-1-19,-9 19,-1 0,1 0,-10 0,0 0,10 0,-10 0,9 0,-9 0,10 0,-10 19,10-19,-1 19,1 10,0 10,-1-1,1 20,-10 9,10 10,-10 0,10 0,-1 19,-9 0,0 0,0 19,10-9,0 19,-10 19,9 0,1 0,0 0,-1 0,1 19,0-9,-1-19,1 18,-10-28,10-9,-10-11,0 1,10-10,-10-10,0-18,0-20,0-10,0 1,0-11,0 1,0-10,0 1,0-1,0-10,0 1,0 9,-10-9,10 9,-10 0,10 0,-10 1,10-11,0 1,-9 0,-1-1,10 1,-10-1,1 1,-1 0,0-1,-9 1,0-1,-30 11,-9 8,-10 1,-19 0,0 0,-30 9,-9 1,20-1,-1-9,10 0,-38 19,18-19,30-10,19 0,1 0,8 0,1 1,-10-1,10 0,10 0,9-9,0-10,10 0,0 0</inkml:trace>
  <inkml:trace contextRef="#ctx0" brushRef="#br0" timeOffset="11250.282">3585 701,'0'0,"0"0,0 0,0 0,0 0,0 0,0 0,20 77,-1 0,0 9,-9-9,0 0,-10-19,0-10,0 9,0 1,0-10,0 0,0 0,0-9,0-11,0 1,0-10,0-9,0 0,0-10,0 0</inkml:trace>
  <inkml:trace contextRef="#ctx0" brushRef="#br0" timeOffset="11581.8156">3459 788,'0'0,"0"0,0 0,0 0,0 0,0 0,78-87,-1 20,1 19,-20 19,0-19,0 19,-9 10,-1 10,-9-20,-10 19,-10 0</inkml:trace>
  <inkml:trace contextRef="#ctx0" brushRef="#br0" timeOffset="11838.8407">3440 980,'0'0,"0"0,0 0,0 0,0 0,0 0,0 0,0 0,0 0,0 0,97-29,-20 0,20-9,-19 9,-20-19,-10 10,1-1,-1 1,1-1,-10 1,-1-1,1 20</inkml:trace>
  <inkml:trace contextRef="#ctx0" brushRef="#br0" timeOffset="12355.6913">4399 576,'0'0,"0"0,0 0,0 0,0 0,0 0,0 0,0 0,0 0,0 77,10 0,0 0,-1-29,11 29,-1-20,0-8,1-1,-1-10,1-19,-1 0,0-9,1 0,-1-1,10-9,0-9,10-20,0-10,0-9,9-19,10-29,-19 0,-10 9,-10 20,1 0,-11 19,1 19,-10 0,0 10,0 19,0-9,0-11,0 11,0-1</inkml:trace>
  <inkml:trace contextRef="#ctx0" brushRef="#br0" timeOffset="13445.3826">8295 528,'0'0,"0"0,0 0,0 0,0 0,0 0,0 0,0 0,0 0,0 0,0 0,0 0,0 0,0 0,0 0,0 77,0-29,0-19,0 9,9 1,1 9,0 10,-1 28,1-9,0 19,-1 10,1 9,10 19,-1 11,0-1,1 0,18 9,-8 11,-1-11,0 1,0 0,0-10,0 10,-10 19,1-29,-11 0,1-19,0 0,-1-20,-9-9,0-19,0-19,0-1,0-28,0 0,0-19,0-1,0 1,0-10,0 0,-9-10,-1-19</inkml:trace>
  <inkml:trace contextRef="#ctx0" brushRef="#br0" timeOffset="14681.0054">8314 759,'0'0,"0"0,0 0,0 0,0 0,0 0,0 0,0 0,107-87,-10 20,-1-10,-18 20,-10 9,-10 0,-10 0,1 9,-10 20,-1-19,11 18,-10 11,-1-20,1 19,-10 1,0 9,-9 0,-1 0,0 0,-9 0,0 0,-1 0,1 0,0 9,0-9,-1 10,1 0,9 18,1 1,-1 10,0 9,-9-10,9 20,1 9,-10 0,-1 0,1 29,9 1,-9-1,0 0,-1 0,-9-10,10 10,9 0,-9 0,0-19,0 19,-10-9,9 9,1-10,0-9,-10 0,9-10,1 1,0-11,9 10,-9 1,-1-11,1 11,0-11,-1 1,1-1,10-8,-11-1,1 0,0 0,9 0,0 0,-9-10,9 1,-9-11,0 1,0 10,-10-11,0 1,9 0,-9 9,0 1,-9-1,-1 10,-10 10,1 0,-10-10,0 0,-10-10,0 1,-9-11,-10 11,-10-1,-10 1,-28-1,-1 1,30-20,9 0,10 0,0 0,0 1,-1-1,-18 10,19-1,9-8,20 8</inkml:trace>
  <inkml:trace contextRef="#ctx0" brushRef="#br0" timeOffset="15635.9489">9642 4352,'0'0,"0"0,0 0,0 0,0 0,0 0,0 0,0 0,0 0,0 0,0 0,0 0,0 0,0 0,0 0,-20 67,11-19,9 0,0-9,0-1,0 0,9 1,1-10,0-10,-1 0,11 0,-1 1,0-11,10 1,10-1,0-9,0 0,-10 0,0-9,0-1,0 1,0-1,10 0,0 1,-1-1,1-9,-10 0,-9-1,-11 1,1 0,0 0,-1-10,-9 0,0 10,-9-10,-1 0</inkml:trace>
  <inkml:trace contextRef="#ctx0" brushRef="#br0" timeOffset="15930.5047">9690 4496,'0'0,"0"0,0 0,0 0,0 0,0 0,0 0,0 0,0 0,97-29,-20 10,-28 0,-1-1,1-8,-10-1,-1 0,-18 0</inkml:trace>
  <inkml:trace contextRef="#ctx0" brushRef="#br0" timeOffset="16183.0237">9477 4381,'0'0,"0"0,0 0,0 0,0 0,0 0,0 0,97-48,0 0,-20 0,1 0,-1-1,10 1,20 0,-39 10,-20 9,-9 10,-10 0,0 0,0-1</inkml:trace>
  <inkml:trace contextRef="#ctx0" brushRef="#br0" timeOffset="16843.1188">10330 4016,'0'0,"0"0,0 0,0 0,0 0,0 0,0 0,0 0,0 0,0 0,0 0,0 0,0 0,0 0,0 0,0 0,0 0,9 96,1-19,0-20,-1 1,1-20,9 1,1-1,-1-9,1 0,-1-10,-9-9,9 9,0-10,1 1,-11-10,11 0,-1-10,1-9,-1 0,0-20,10-18,0-30,-9-9,-10 10,-10 19,0-1,-10 20,0 0,0 10,1 9,-1 10</inkml:trace>
  <inkml:trace contextRef="#ctx0" brushRef="#br0" timeOffset="19146.1528">5465 3737,'0'0,"0"0,0 0,0 0,0 0,0 0,0 0,0 0,0 0,0 0,0 0,0 0,0 0,0 0,0 0,-19 77,9-20,0-8,10 8,0 1,0-10,10-10,-10 10,0 0,10 10,-10-10,0-10,0 1,0 9,-10-10,0 1,10-1,0-19,-9 1,9-1,0-10,0 1,0-10,0 10,0-10,0 0,0 0,0 0,0 0</inkml:trace>
  <inkml:trace contextRef="#ctx0" brushRef="#br0" timeOffset="20508.3229">2859 3948,'0'0,"0"0,0 0,0 0,0 0,0 0,0 0,0 0,0 0,0 0,0 0,0 0,0 0,0 0,0 0,0 0,0 0,0 0,0 0,0 0,0 0,0 0,0 0,0 0,0 0</inkml:trace>
  <inkml:trace contextRef="#ctx0" brushRef="#br0" timeOffset="21817.7991">3101 3756,'0'0,"0"0,0 0,0 0,0 0,0 0,0 0,0 0,0 0,0 0,0 0,0 0,0 0,0 0,0 0,0 0,0 0,0 0,0 0,0 0,0 0,0 0,0 0,68 0,-20 0,-9 0,0-9,-1-1,-9 0,-9 1,-1-1,-9 1,9-11,1 1,-1 0,0-10,1 0,-1 0,-9 1,0-1,-1 0,1-9,0-1,-1 1,1-1,0 1,-1-1,1-9,0 0,9 0,1-9,9-1,0 0,0 1,0 9,0-10,0 10,0-10,0 10,0 0,-9 0,9 10,0-1,0 1,0 0,10-1,-1 1,1 9,10 0,-1-9,0 9,1 0,-1 0,1-9,-1 9,1 0,-11 0,1 1,10-1,-1 0,1 0,-11 10,1 0,-10-1,-9 11,-11-1,1 1,0-1,-10 10,0 0,0 0,0 0,0 0,0 0</inkml:trace>
  <inkml:trace contextRef="#ctx0" brushRef="#br0" timeOffset="22336.7919">4419 1796,'0'0,"0"0,0 0,0 0,0 0,0 0,0 0,0 0,0 0,0 0,0 0,0 0,0 0,0 0,0 0,0 0,87 0,-29 0,0 0,0-9,-9 9,-1 0,-9 0,-20 0,1 0,-11 0,1 0,-10 0,0 0,0 0,0 0,-19 19,-30 29,-19 39,-19 28,10-10,38-66</inkml:trace>
  <inkml:trace contextRef="#ctx0" brushRef="#br0" timeOffset="23159.6277">5446 2085,'0'0,"0"0,0 0,0 0,0 0,0 0,0 0,0 0,0 0,0 0,0 0,0 0,0 0,0 0,0 0,0 0,0 0,0 0,0 0,0 0,0 0,0 0,0 0,0 0,0 0,0 0,0 0,0 0,0 0,97-48,-20 9,-9 10,19 1,0 8,-19 1,-10 0,20-10,-1 0,1 0,19 1,-20-1,-18 10,-11-1,10 1,0 0,-9 0,-10 0,9-1,-9 1,-1 9,-8 1,-11-1,0 10,-9-9,0 9,-10 0,0 0,0 0,0 0</inkml:trace>
  <inkml:trace contextRef="#ctx0" brushRef="#br0" timeOffset="24033.661">4797 2190,'0'0,"0"0,0 0,0 0,0 0,0 0,0 0,0 0,0 0,0 0,0 0,0 0,0 0,77-38,-19 19,0-1,-9 1,9 0,10 0,38-10,-18 10,-11-10,10 0,1-9,28-10,10 9,-20 1,-9-1,0 1,0 9,10 0,-10 1,-20-1,1 0,-20 0,19 0,1 10,-1-10,-19 10,-19 0,0 0,-10 9,-10 0,-9 1,0-1</inkml:trace>
  <inkml:trace contextRef="#ctx0" brushRef="#br0" timeOffset="24552.6241">5785 1258,'0'0,"0"0,0 0,0 0,0 0,0 0,0 0,0 0,0 0,0 0,0 0,0 0,10 77,-1-19,1-10,0 10,-10-1,0 30,-10 9,0 29</inkml:trace>
  <inkml:trace contextRef="#ctx0" brushRef="#br0" timeOffset="28066.6976">7093 1009,'0'0,"0"0,0 0,0 0,0 0,0 0,0 0,0 0,0 0,0 0,0 0,0 0,0 0,0 0,78-29,-30 10,-9-1,0 11,9-1,10 1,0 9,-9 0,-10 0,-1 0,-9 0,-9 0,-1 9,1 1,-11-1,11 1,-11 0,11-1,-1 10,0 1,1-1,-1 0,1-9,-1-1,0 1,1 9,-11-9,11-1,-11 1,11 9,-1 0,10 1,0-11,10 1,-10-1,0-9,0 0,0 0,0 0,1 0,-1-9,-10-1,0 1</inkml:trace>
  <inkml:trace contextRef="#ctx0" brushRef="#br0" timeOffset="28521.1564">8004 1009,'0'0,"0"0,0 0,0 0,0 0,0 0,0 0,0 0,0 0,0 0,0 0,68 0,-20 0,-9 9,-10 1,0 0,0-1,0 1,-9-1,-11 1,1 9,0 0,-1 20,-18-1,-20 39,-39 19,-68 87</inkml:trace>
  <inkml:trace contextRef="#ctx0" brushRef="#br0" timeOffset="30480.8167">8362 1383,'0'0,"0"0,0 0,0 0,0 0,0 0,0 0,0 0,0 0,0 0,0 0,0 0,0 0,0 0,0 0,0 0,0 0,0 0,0 0,0 0,0 0,0 0,0 0,0 0,0 0,0 0,0 0,68-28,10-1,-20 0,0 0,0 0,10 0,-19 1,-1 8,0 1,11 0,-1-10,19-19,1 0,-10-29</inkml:trace>
  <inkml:trace contextRef="#ctx0" brushRef="#br0" timeOffset="37088.1749">9971 5284,'0'0,"0"0,0 0,0 0,0 0,0 0,0 0,0 0,0 0,0 0,0 0,78-48,-11 0,1 0,-10 0,1-1,-1-8,0 9,0 0,0-10,20 1,-1-11,-19 11,0-1,-9 10,-1 0,1 9,-11 1,-8 9,-11 10,0 0,-9 9,0 1,-1-1,-9 0,0 1,0 9,0 0,0 0,0 0,0 0,-9 0,-1 9,-9 11,-10 8,-1 1,1 10,-19-1,0 10,-11 0,1-9,0 9,0 9,0 1,-10 0,-10 9,11-10,-1-9,19-9,1-1,9-9,0 0,10 0,10-10,0 0,-1-9,10-1,1 1,-1 0,0-10,10 0,0 0,10 0,9-10,30-9,19-20,-10 1,0-10,0-10,10 1,0-1,9 0,20-18,0-1,-29 9,-10 11,20-1,-20 10,-10 0,-9 10,0-1,9 10,-9 1,-10 8,-10 1,-9 10,0-1,0 0,-1 1,-9-1,10 1,-10 9,0-10,0 10,0 0,0 0,0 0,0 0,0 0,0 0,0 0,0 0,0 0,0 0,0 0,0 0,0 0,0 0,0 0,0 0,0 0,0 0,0 0,0 0,0 0,0 0,0 0,0 0,0 0,0 0,0 0,0 0,0 0,0 0,0 0,0 0,0 0,0 0,0 0,0 0,0 0,0 0,0 0,0 0,0 0,0 0,0 0,0 0,0 0,0 0,0 0,0 0,0 0,10 0,-10 0,0 0,0 0,0 0,0 0,0 0,0 0,0 0,0 0,0 0,0 0,0 0,0 0,0 0,0 0,0 0,0 0,0 0,0 0,0 0,0 0,0 0,0 0,0 0,0 0,0 0,0 0,0 0,0 0,0 0,0 0,0 0,0 0,0 0,0 0,0 0,0 0,0 0,0 0,0 0,0 0,0 0,0 0,0 0,0 0,0 0,0 0,0 0,0 0,0 0,0 0,0 0,0 0,0 0,0 0,0 0,0 0,0 0,0 0,0 0,0 0,0 0,0 0,0 0,0 0,0 0,0 0,0-10</inkml:trace>
  <inkml:trace contextRef="#ctx0" brushRef="#br0" timeOffset="40065.8836">3333 4784,'0'0,"0"0,0 0,0 0,0 0,0 0,0 0,0 0,0 0,0 0,0 0,78 0,-39 0,-1 0,1 0,0 0,9-9,11-1,-11 0,0-9,-9 9,0-9,0 0,-10 0,-10 0,10-1,-9 1,-1 0,0 0,1 0,9-10,0-10,0 1,0-1,0 1,0 0,0-1,0-9,0 0,0 0,1-10,-1 1,0-10,0 9,-10 0,0 10,1 0,-1 0,1-9,-1-1,10 0,10-19,-10 10,10 0,-1 9,11 1,-10 9,-10 9,0 10,-10 1,1-1,9 0,-10 10,0-1,1 1,-1 0,1 0,-11 9,1 1,0-1,-1 0,1 10,0 0,-10-9,9 9,-9-10</inkml:trace>
  <inkml:trace contextRef="#ctx0" brushRef="#br0" timeOffset="40581.9321">4622 2882,'0'0,"0"0,0 0,0 0,0 0,0 0,0 0,0 0,0 0,0 0,0 0,0 0,0 0,0 0,78-38,-20 9,0 10,-19-1,-1 11,1-1,0 1,0-1,0 10,-10 0,0 0,-10 0,-9 0,-1 10,1 9,0 0,-10 19,-20 20,-9 9,0 10,-9 0,-1-19,0 18,10-56</inkml:trace>
  <inkml:trace contextRef="#ctx0" brushRef="#br0" timeOffset="41270.4033">5078 3074,'0'0,"0"0,0 0,0 0,0 0,0 0,0 0,0 0,0 0,0 0,77 0,10-9,1-11,-21-9,1 1,0-1,10-10,9 1,19-10,-9-10,0 10,0 0,0 0,29-9,-20 18,-18 1,9-1,-30 10,11 1,-1 8,-9 1,-10 0,-9 0,-10 0,-10 9,-10 0,0 10,-9-9,0 9,0 0,-1 0,-9 0,0 0,0 0,0 0,0 0</inkml:trace>
  <inkml:trace contextRef="#ctx0" brushRef="#br0" timeOffset="41961.3458">5804 2238,'0'0,"0"0,0 0,0 0,0 0,0 0,0 0,0 0,0 0,0 0,88-38,-21-1,-18 11,-1 8,-9 1,-10 10,0 9,-9 0,-11 0,11 9,-11 1,1-1,-10 20,-10 0,-9 10,-10 9,-10 0,0 0,1-10,9 0,9-18,1-1,9-9,0-1,1 1,9-10,0 0,19 0,10-10,20-9,18 0,11-10,19-10,-10 11,-9-11,-1 1,1 9</inkml:trace>
  <inkml:trace contextRef="#ctx0" brushRef="#br0" timeOffset="64104.2876">3246 5668,'0'0,"0"0,0 0,0 0,0 0,0 0,0 0,0 0,0 0,0 0,0 0,0 0,0 0,0 0,0 0,0 0,0 0,78-19,-30 9,-9 1,0-11,-1 11,1-1,0-9,9 0,1-1,-1-8,10 8,-9-8,-1-1,-9 0,0 10,0 0,-10-1,0 1,-10 0,1 0,-1-1,0 1,1 0,-1 0,0 0,1-1,-1 1,1 0,-1 0,0 0,-9-1,0 1,-1 0,1 0,0-1,-1 1,1 0,0 0,0 0,-1-10,1 0,0 0,-1 0,11-9,-1-10,0 9,1-9,9 0,0-9,0-1,0 0,0 10,0 0,0 0,20-9,-1-1,1 10,-11 0,1 0,0 10,0-1,-1 1,1-1,0 10,-10 1,0 8,-10 1,1 10,-10-1,9 0,-9 1,-1-1,1 10,0 0,-1-9,1 9</inkml:trace>
  <inkml:trace contextRef="#ctx0" brushRef="#br0" timeOffset="65967.794">6037 3151,'0'0,"0"0,0 0,0 0,0 0,0 0,0 0,0 0,0 0,0 0,0 0,0 0,0 0,0 0,0 0,0 0,0 0,0 0,0 0,68-38,-20 18,-9 11,0 9,-10 0,-10 9,-9 1,0 0,-1-1,-9 1,0 9,0-9,0-1,0 1,0-1,0 1,0-10,0 0,0 0,0 0,0 0,0 0,0 0,10 0,9 0,20 0,0 0,-10 0,0 0,-10 0,1 0,-11 0,1 10,0-1,-10 1,0-1,0 11,0-1,-20 10,1-10,-10 0,-20 0,-9 10,-9 0,-40 0,20-20,19 1,19-10,30-10,0 10,9-9,0-1,1 1</inkml:trace>
  <inkml:trace contextRef="#ctx0" brushRef="#br0" timeOffset="66664.5444">5165 4429,'0'0,"0"0,0 0,0 0,0 0,0 0,0 0,0 0,0 0,0 0,0 0,0 0,77-39,1 1,-10-1,-1 1,11 0,-10-1,9-9,20 0,10 0,-10 0,0 10,0-10,19-1,0-8,-9 9,-1 0,-9-10,19 0,10 1,-29-1,20-9,18-29</inkml:trace>
</inkml:ink>
</file>

<file path=ppt/ink/ink68.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22T05:57:32.452"/>
    </inkml:context>
    <inkml:brush xml:id="br0">
      <inkml:brushProperty name="width" value="0.05292" units="cm"/>
      <inkml:brushProperty name="height" value="0.05292" units="cm"/>
      <inkml:brushProperty name="color" value="#FF0000"/>
    </inkml:brush>
  </inkml:definitions>
  <inkml:trace contextRef="#ctx0" brushRef="#br0">6250 13401,'0'0,"0"0,0 0,0 0,0 0,0 0,0 0,0 0,0 0,0 68,0-20,0 0,0-10,0 0,0-9,0-10,0 10,0-9,0-1,0 0,0 0,10 10</inkml:trace>
  <inkml:trace contextRef="#ctx0" brushRef="#br0" timeOffset="3038.8929">7268 15275,'0'0,"0"0,0 0,0 0,0 0,0 0</inkml:trace>
  <inkml:trace contextRef="#ctx0" brushRef="#br0" timeOffset="4620.7536">7083 15784,'0'0,"0"0,0 0,0 0,0 0,0 0,0 0,0 0,0 0,0 0,0 0,0 0,0 0,0 0,0 0,0 0,0 0,0 0,0 0,0 0,0 0,0 0,0 0,0 0,0 0,0 0,0 0,0 0,78-39,-30 10,1 10,-10 10,-10-1,0 10,-10 0,0 0,-9 0,0 0,-10 0,0 10,0 9,0 0,-10 10,-9 0,-1 9,-9 1,0-1,0 0,0 1,0-10,0 9,10-19,9 1,0-1,1-10,-1 1,0 0,10-10,0 0,0 0,0 0,0 0,20-10,18 0,11-9,28-10,40-9,-21 9,-28 10,-19 0,-10 9,-1 0,-9 10,-9 0,-1 0,-9 10,-1 0,1 9,0 10,-10 9,-10 10,-19 10,-29 9,-29 10,-10 0,-10 9,10-19,-9 1,-1-11,10-9,0-19</inkml:trace>
  <inkml:trace contextRef="#ctx0" brushRef="#br0" timeOffset="13122.375">6570 14621,'0'0,"0"0,0 0,0 0,0 0,0 0,0 0,0 0,0 0,0 0,0 0,0 0,0 0,0 0,0 0,0 0,0 0,0 0,0 0,0 0,0 0,0 0,0 0,0 0,0 0,0 0,0 0,0 0,0 0,68-67,-10 19,-10 19,1 0,-1 10,-9 10,0-1,-10 10,-10 0,1 0,-11 0,1 0,0 0,-1 0,1 10,-10-1,10 10,-10 1,0 8,-10 11,0-1,-9 1,0-1,-11 1,11-1,-10 0,0 10,0-9,0-1,9 1,1-20,0 0,-1 0,1 1,9-1,1-10,-1 1,0 0,0-10,1 9,-1-9,10 0,0 0,0 0,0 10,0-10,0 0,0 0,0 0,0 0,0 0,0 0,10 0,19 0,10 0,28-10,21-9,-11-10,-9-9,-10-1,20 1,9-20,29-38</inkml:trace>
  <inkml:trace contextRef="#ctx0" brushRef="#br0" timeOffset="23481.0482">7529 12268,'0'0,"0"0,0 0,0 0,0 0,0 0,0 0,0 0,0 0,0 0,0 0,68-10,-10-9,20 0,-1-1,49 1,-10 0,-19 0,0 9,-10 1,30-11,-1 11,-19-1,0 1,0-1,19 0,0 1,-19-1,19 1,10-11,20 1,-30 0,39 0,-39-1,30 11,-20-10,0-1,0 20,9-9,-28-1,-1-9,1 0,19 9,0-9,-10-10,-19 0,-10 10,1 0,8 0,-18-1,-39 11,-10-1,-10 1,-9-1,0 10,-1 0,1 0,-10 0,0 0,0 0,0 0,0 0,0 0,0 0,0 0,0 0,0 0,0-10,0-18</inkml:trace>
  <inkml:trace contextRef="#ctx0" brushRef="#br0" timeOffset="23950.4328">11027 11480,'0'0,"0"0,0 0,0 0,0 0,0 0,0 0,0 0,0 0,0 0,0 0,117 0,-11 0,-9 10,-29-10,-10 0,-10 0,-9 0,0 0,-20 0,1 0,-11 0,1 0,-10 0,0 0,0 0,0 9,0 10,0 29,-19 0,-10 10,-20 19,1 0,-10-10,-10 10,0 0,10-20,19-9,0 10,10-20</inkml:trace>
  <inkml:trace contextRef="#ctx0" brushRef="#br0" timeOffset="25538.1237">12665 11326,'0'0,"0"0,0 0,0 0,0 0,0 0,0 0,0 0,0 0,0 0,-87 19,29-9,9 9,1 0,9 1,0 9,0 9,1 0,9 10,9 0,1 0,9 10,10 0,0-1,10 1,-1 0,1-10,10-10,-1 1,10-1,0-9,0 0,10-1,0-18,9-10,1 0,-1-10,0-18,-9-1,-10 0,10-9,-10-1,0 1,0-20,0 0,-9-9,-1-19,0-20,-9 0,-10 39,0 9,-10 20,1-10,-1 10,0 18,1 1,-1 10,10-1,0 0,0 1,-10-1,1 10,9 0,-10 0,0 10,10 19,0 9,-9 20,-1 9,10 10,0 0,0-1,10 21,-1-30,1 10,0-20,9 1,0-10,1 0,-1-10,1 1,-11-20,11-9,-1-1,0 1,10-10,10-10,0-9,0 0,-1-10,1-19,-10 10,0-10,10-20,-10-18,-9 19,-11-1,-9 11,0 18,0 1,0 9,-9 0,-1 10,0 0,0 0,1-10,-1 9,0 1,1 0,-1 0,0 0,1-1,-1 1,0 0,1 9,9-9,0 10,0-1,0 0,0 1,0-1,0 10,0 0,0 0,0 0,0 0,0 0,0 10,0 9,0 19,0 10,0 0,0 10,0 9,0-9,0 0,0-1,0 1,0-10,0 10,0-20,0 0,0 1,0-10,0-10,0 0,0 0,0 1,0-11,0 1,0-1,0 1,0 0,0-10,0 0,0 0,9 0</inkml:trace>
  <inkml:trace contextRef="#ctx0" brushRef="#br0" timeOffset="26202.3101">14293 11374,'0'0,"0"0,0 0,0 0,0 0,0 0,0 0,0 0,0 0,0 0,0 0,0 0,0 0,0 0,0 0,0 0,0 0,0 0,-107 10,39-10,10 9,0 1,0 9,-10 1,0 8,0 1,1 10,-40 9,30-10,18-19,11 0,19-9,9 0,1-10,0 0,9 0,0 0,1 0,-1 0,0 0,1 0,9 0,0 0,0 0,9 9,20 20,20 10,19-11,-20 1,1 10,18 9,-9-10,1-9,-11 0,1 9,-1 1,-9-11,-10 1,-10-10,-9-9,0 9,-1-9,1-1,0 1,-10-10,9 10,-9-10,0 0</inkml:trace>
  <inkml:trace contextRef="#ctx0" brushRef="#br0" timeOffset="27177.3104">8140 12489,'0'0,"0"0,0 0,0 0,0 0,0 0,0 0,0 0,0 0,0 0,0 0,0 0,0 0,0 0,0 0,0 0,0 0,0 0,0 0,0 0,0 0,0 0,0 0,0 0,0 0,0 0,0 0,0 0,0 0,0 0,-59 77,21-29,18 0,1 0,9 0,1-10,-1 0,10 1,0-10,0 0,0-10,0 10,0-10,0 0,0-9,0-1,0 1,0-10</inkml:trace>
  <inkml:trace contextRef="#ctx0" brushRef="#br0" timeOffset="28407.0712">9002 12652,'0'0,"0"0,0 0,0 0,0 0,0 0,0 0,0 0,0 0,0 0,0 0,0 0,0 0,0 0,0 0,0 0,68-77,-29 29,-1 10,-9 9,1 10,-1-1,0 11,0-1,0 10,0 0,0 10,0-1,-10 1,-9 0,0-1,-1 1,1 9,0 0,-10 10,0 0,-10 9,0 1,-9-1,0 10,-10-9,0-1,0 10,-1-9,11-11,0-8,-1-11,11 1,-1-1,0 1,1 0,-1-10,0 0,10 0,0 0,0 0,0 0,0 0,10 9,9 1,20-1,19-9,-9 0,-1 0,-9 0,9 0,-9-9,0 9,0 0,-1 0,-9 0,-9-10,-1 10,0 0,1 0,-1 0,1 0,-1 0,0 0,1 0,9 0,48-9</inkml:trace>
  <inkml:trace contextRef="#ctx0" brushRef="#br0" timeOffset="29639.6849">10465 12469,'0'0,"0"0,0 0,0 0,0 0,0 0,0 0,0 0,0 0,0 0,0 0,0 0,0 0,0 0,0 0,0 0,20-86,-11 48,1 9,0 10,19-10,10 9,9 1,20 10,-20 9,1 0,-11 0,1 0,-19 0,-1 0,-9 0,-1 9,-9 1,0 9,0 10,0 0,-9 0,-11 9,-9 0,0 1,-10-10,1-1,-1-8,10-1,9-9,1-1,0 1,9-10,0 0,1 0,-1 0,10 0,0 0,0 0,19 0,20 9,0-9,9 0,1 0,9 10,-10 0,-9-1,0 1,-10-1,-10 1,-9 0,0 9,-1 10,1-10,-10 10,0-1,0-8,-10-1,-9 0,0 0,-1-9,1 0,-10 9,-10-10,0 1,10 0,0-1,0 1,0-10,0 0</inkml:trace>
  <inkml:trace contextRef="#ctx0" brushRef="#br0" timeOffset="30957.3555">12684 12671,'0'0,"0"0,0 0,0 0,0 0,0 0,0 0,0 0,0 0,0 0,0 0,0 0,0 0,0 0,0 0,0 0,0 0,-106 19,28-9,10 0,10-10,10 0,-1 0,11 0,8 0,1 0,10 0,0 0,9 0,0 0,1 0,-1 0,0 0,0 0,1 0,-1 0,0 0,1 0,-1 0,0 0,1 0,9 0,0 0,-10 0,10 0,0 0,0-10,0 10,0 0,0 0,0 0,0-10,0 1,0-1,0 1,0-1,0 0,0 1,0-1,10-9,-1 0,1-10,0 10,-1-1,1 1,0 0,-10 0,0 0,0 9,0 0,0 1,0-1,0 1,0-1,0 0,0 1,0 9,0 0,0 0,0 0,0 0,0 0,0 0,0 0,0 0,0 0,9 0,1 0,0 9,0 11,-1 8,1 11,-10 9,0 0,0 0,10 0,-1 0,11-10,18-9</inkml:trace>
  <inkml:trace contextRef="#ctx0" brushRef="#br0" timeOffset="33094.7489">13198 12546,'0'0,"0"0,0 0,0 0,0 0,77-38,1-1,-1 1,1 0</inkml:trace>
  <inkml:trace contextRef="#ctx0" brushRef="#br0" timeOffset="34972.759">13237 12594,'0'0,"0"0,0 0,0 0,0 0,0 0,0 0,0 0,0 0,0 0,0 0,0 0,0 0,0 0,0 0,0 0,0 0,0 0,0 0,0 0,0 0,0 0,0 0,0 0,0 0,0 0,0 0,0 0,0 0,87 20,-29-11,-19-9,-1 0,-18 10,-1-10,-9 0,0 0,-10 0,0 0,0 0,0 9,0 1,-10 9,0 0,-9 1</inkml:trace>
  <inkml:trace contextRef="#ctx0" brushRef="#br0" timeOffset="36611.3889">14961 12537,'0'0,"0"0,0 0,0 0,0 0,0 0,0 0,0 0,0 0,0 0,0 0,0 0,0 0,0 0,0 0,0 0,-96 0,37 9,11-9,-10 10,0 0,-1-1,11 1,0-1,9 1,10 0,0-1,0 10,0 1,-1-1,1 0,10 0,0 10,-1-10,1 20,9-11,1 1,9 0,0 10,9-11,1 11,9-10,1-1,-1 1,0 0,10 0,1 0,8-10,1 0,0-9,0-10,-1-10,1 1,0-1,-10 0,0 1,-10-10,-9-1,0 11,-1-1,1 0,-10 1,0-10,0-1,0 11,0-10,0 9,-10 0,1 1,-1-1,0 1,1-1,-11 0,-28 10,-1 10,-9 19,-10 19</inkml:trace>
</inkml:ink>
</file>

<file path=ppt/ink/ink6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5-12T09:16:57.173"/>
    </inkml:context>
    <inkml:brush xml:id="br0">
      <inkml:brushProperty name="width" value="0.05292" units="cm"/>
      <inkml:brushProperty name="height" value="0.05292" units="cm"/>
      <inkml:brushProperty name="color" value="#FF0000"/>
    </inkml:brush>
  </inkml:definitions>
  <inkml:trace contextRef="#ctx0" brushRef="#br0">4498 12065,'18'0,"-1"0,18 0,-17 0,0 0,-1 0,1 18,0-18,-1 0,19 0,16-18,37-35,-1-53,-35 53,0 0,-18 18,-35 0,18 35,-1-18,1 18,-18-17,18-1,17-17,71-71,-71 53,18 0,0 35,-18-17,-17 17,-18 1,17 17,1 0,-18-18,0 1,18 17</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26.5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5786 8431,'0'18,"0"0,17-18,1 0,-1 0,19 0,17 0,0 0,52 0,-34 0,0-18,-19 0,1 1,-35 17,0-18,-1 18,1-18,0 18,-1 0,1 0,-1 0,19 0,-19 0,1 0,0 0,-1 0,19 0,-1 0,-18 0,19 0,-19 0,19 0,-1 0,-17 0,17-17,-17 17,-1 0,18 0,-17 0,35 0,-18 0,-17 0,17 0,-17 0,-1 0,1 0,0 0,-1 0,1-18,17 18,-17 0,17 0,-17 0,-1 0,1 0,0 0,-1 0,1 0,0 0,-1 0,1 0,17 0,-17 0,0 0,-1 0,1 0,17 0,-17 0,-1 0,1 0,0 0,-1 0,19 18,-19-18,1 0,-1 0,1 0,0 0,-1 0,1 0,0 0,-18 17,17-17,1 0,0 0,-18 18,17-18,1 0</inkml:trace>
</inkml:ink>
</file>

<file path=ppt/ink/ink7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22T05:58:52.466"/>
    </inkml:context>
    <inkml:brush xml:id="br0">
      <inkml:brushProperty name="width" value="0.05292" units="cm"/>
      <inkml:brushProperty name="height" value="0.05292" units="cm"/>
      <inkml:brushProperty name="color" value="#FF0000"/>
    </inkml:brush>
    <inkml:context xml:id="ctx1">
      <inkml:inkSource xml:id="inkSrc6">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1" timeString="2021-03-22T05:59:41.346"/>
    </inkml:context>
  </inkml:definitions>
  <inkml:trace contextRef="#ctx0" brushRef="#br0">20373 5256,'18'0,"-1"0,1 0,-1 0,36 0,0 0,-17 0,16 0,19 0,-53 0,17 0,-17 0,-1 0,1 0,0 0,17 0,-18 0,19 0,-1 0,-17 0,35 0,-1 0,-34 0,17 0,-17 0,17 0,18 0,-18 0,1 0,17 18,-18-18,18 0,-18 0,-17 0,52 0,-34 18,17-18,-18 0,35 0,1 0,-36 0,18 0,0 0,-18 0,18 0,-17 0,-19 0,18 0,-17 0,17 0,1 17,-1-17,18 18,0-18,0 18,-18-18,18 0,35 17,0-17,-52 0,16 0,19 0,-36 0,18 0,-18 0,-17 0,0 0,-1 0,19 0,-19 0,36 0,18 0,-36-17,0 17,-17 0,0 0,-1 0,-17-18</inkml:trace>
  <inkml:trace contextRef="#ctx0" brushRef="#br0" timeOffset="1560.5882">22983 5186,'18'0,"-18"17,0 1,18 0,17-18,0 35,1-17,16-1,-16 1,-36 0,17-18,1 0,-18 17,18 1,-1-18,-17 17,0 1,-17-18,17 18,-18-18,0 0,18 17,-17-17,17 18,-18-18,0 0,18 18,0-1,-17-17,-1 18</inkml:trace>
  <inkml:trace contextRef="#ctx0" brushRef="#br0" timeOffset="3378.0368">22542 4710,'0'17,"-17"-17,17 18,-18-18,1 0,-1 0,0 0,18 17,-17 1,17 0,0-1,0 1,0 0,0-1,0 1,0 0,17-1,1-17,0 18,-1-18,1 18,-1-18,1 0,0 17,-1-17,1 0,0 0</inkml:trace>
  <inkml:trace contextRef="#ctx0" brushRef="#br0" timeOffset="5301.7459">22684 4586,'0'35,"0"1,0-19,0 1,0 0,0-1,0 1,0-1,0 1,0 0,0-1,0 1,0 0,0-1,0 1,0 0,17-18,1 0,0 0,-1 0,1 0,-1 0,1 0,0 0,-1 0,1 0,0 0,17 0,-17 0,-1 0,1 0</inkml:trace>
  <inkml:trace contextRef="#ctx0" brushRef="#br0" timeOffset="6283.1849">22966 4604,'0'17,"0"1,0 17,0-17,0 0,0-1,0 1,0 17,0-17,0-1,0 1,0 17,0-17,0 17,0 1,0-1,0-18,0 1,0 0</inkml:trace>
  <inkml:trace contextRef="#ctx0" brushRef="#br0" timeOffset="8367.3293">23160 4710,'0'17,"0"1,0 17,-18-17,18-1,-17-17,17 18,0 17,0-17,-18 0,18-1,-18-17,18 18,0 0,-17-1,17 1,-18-18,18 17,-18-17,18-17,0-1,-17 18,17-17,0-1,0 0,0 1,0-1,0 0,0 1,0-1,0 0,0 1,0-1,17 18,1 0,0 18,-18-1,0 1,17 0,1-18,-18 17,0 1,18 0,-1-1,1-17,-18 18,17 0,1-18,0 17,-1 1,1-18,-18 17,18 1</inkml:trace>
  <inkml:trace contextRef="#ctx1" brushRef="#br0">7684 15736,'0'0,"0"0,0 0,0 0,0 0,0 0,0 0,0 0,0 0,0 0,0 0,0 0,0 0,0 0,0 0,0 0,0 0,0 0,0 0,0 0,0 0,0 0,0 0,10 96,-10-19,10-1,-10 1,0-9,9 8,1-18,0 0,-10-1,9 20,1-19,-10-10,0 10,0-10,0 0,0-10,0 0,0-9,0 0,0-10,0 1,0-11,0 1,0-1,0-9,0 0,0 10,0-10,0 0,0 0,0 0,0 0,0 0,0 0,0-10,0 1</inkml:trace>
  <inkml:trace contextRef="#ctx1" brushRef="#br0" timeOffset="1101.5863">7364 15745,'0'0,"0"0,0 0,0 0,0 0,0 0,0 0,0 0,0 0,117 0,-40-9,1-1,-1 0,1 1,9-10,10-1,0-8,-20 8,-9 1,0 0,-10 0,10 0,9-1,-18 11,-11-1,-9 1,-20-1,1 0,-11 10,1 0,-10 0,0 0,0 0,0 0,0 0,0 0,0 0,0 0,0 0,0 0,0 0,0 0,0 0,0 0,0 0,10 10,-1 9,1 20,0-1,-1 20,1 9,0 0,-1 10,1 0,-10 0,0 0,10-10,-10 0,0-9,0-1,0 1,0-10,0 0,0-10,0 10,0-9,0-10,-10 0,10-10,0-10,0 1,0 0,0-1,0-9,0 10,0-10,-10 0,10 0,0 0,0 0,0 0,0 0,-9 0,-1 0,0 9,-9 1,-20 0,1-1,-11 10,10 1,1-11,-11 1,1-1,9 1,0 0,0-1,10 1,-9-10,-1 0,10 10,0-10,9 9,1-9,-1 0,11 0,-1 0,0 0,1 0,-1 0,0 0,1 0,9 0,-10 0,0 0,1 10,-1-10,0 0</inkml:trace>
  <inkml:trace contextRef="#ctx1" brushRef="#br0" timeOffset="2102.8916">8149 16014,'0'0,"0"0,0 0,0 0,0 0,0 0,0 0,0 0,0 0,0 0,0 0,0 0,0 0,0 0,0 0,0 0,0 0,0 0,0 0,0 0,0 0,0 0,0 0,0 0,0 0,0 0,0 0,0 0,0 0,-77 68,38-30,10-19,10 0,-1-9,11 0,-1-10,0 0,0 0,10 0,0 0,20 9,28-9,1 10,-1-10,-9 0,-10 0,0 0,0 0,-9 0,-1 0,0 0,-9 0,0 0,-1 0,1 9,0 1,-1 0,-9-1,0 10,0 1,0-1,-9 0,-1 0,0-9,1 0,-1 9,0-10,-9 1,0 0,9-1,-10 1,1-1,0 1,-10 9,9-9,1-1</inkml:trace>
  <inkml:trace contextRef="#ctx1" brushRef="#br0" timeOffset="2350.5665">8469 16053,'0'0,"0"0,0 0,0 0,0 0,0 0,-10 77,1 19,9 19,0 0,0 0,19-38</inkml:trace>
  <inkml:trace contextRef="#ctx1" brushRef="#br0" timeOffset="3385.1344">10029 15342,'0'0,"0"0,0 0,0 0,0 0,0 0,0 0,0 0,0 0,0 0,0 0,0 0,0 0,0 0,0 0,0 0,0 0,0 77,10-20,0 1,-1 0,1 9,0 0,-1 10,11 19,-11-10,11 11,-1-1,-9-20,0 1,-1-19,1 9,0-9,-10-10,0 0,0-10,0 1,0-1,0-9,0-10,0 0,0-9,0 0,0-1,0 1,0-1,0-9,0 0,0 0,0 0,0-9,0-1</inkml:trace>
  <inkml:trace contextRef="#ctx1" brushRef="#br0" timeOffset="4469.5918">9923 15457,'0'0,"0"0,0 0,0 0,0 0,96-29,21 0,-20 10,-20 0,20-10,-10 10,10-10,-10 10,-19-10,-10 10,10 0,-10 0,-9 9,-1 0,-9 1,-10 9,-10 0,-9 0,0-10,0 10,-1 0,-9 0,0 0,0 0,0 0,0 0,0 0,0 0,0 0,0 0,0 0,0 0,0 0,0 0,10 10,0 9,-1 10,1 19,0 9,-1 11,1 9,9 9,-9 10,-10-19,0 0,0 0,0-1,0 1,10-19,-10-10,0-10,0 10,0-19,0 10,0-20,0 0,0 0,0 1,0-1,0-10,0 1,0 0,0-1,0 1,0-1,0 1,0 0,0-10,0 0,0 9,0-9,0 10,-10-10,0 9,1 1,-1-10,-9 10,-10-1,-10 10,0 1,-9-1,-11 0,1 10,-9-10,18 0,1-9,19 0,-1-1,1 1,10-1,0 1,-10 0,9-1,1 1,-1-1,1 1,0 0,9-10,-9 0,-30 0</inkml:trace>
  <inkml:trace contextRef="#ctx1" brushRef="#br0" timeOffset="5299.4999">10746 15736,'0'0,"0"0,0 0,0 0,0 0,0 0,0 0,0 0,0 0,0 0,0 0,0 0,0 0,0 0,0 0,0 0,0 0,0 0,0 0,0 0,-87 0,29 0,9 0,11 0,9 9,0 1,-1 9,1 0,0 1,0-1,0 0,10-9,-1-1,11 10,-1 1,10-1,10 0,-1 0,1 0,10 1,9 9,9-10,11 10,-1-10,10 0,-9-9,-10 9,-10-10,-10 1,0 0,-9-1,0 1,-1 9,1-9,-10 18,-10 1,-9 10,-10-1,0 1,-10-1,0 0,1 1,-1-10,10-10,0 0,-10 10,0-10,10-9,0-1</inkml:trace>
  <inkml:trace contextRef="#ctx1" brushRef="#br0" timeOffset="5966.7428">10872 15899,'0'0,"0"0,0 0,0 0,0 0,0 0,0 0,0 0,0 0,0 0,0 0,0 0,0 0,0 0,0 0,0 0,0 0,0 0,0 0,0 0,0 0,0 0,29 96,-19-19,-10 0,-10-29,1 0,-11 0,11-10,-1 1,0-10,0-10,1 0,-1 0,10 0,0-9,0 0,0-10,10 0,9 0,10-10,10 0,9-9,1-10,9 1,0 8,0-8,-9-11,-1 10,-9 10</inkml:trace>
  <inkml:trace contextRef="#ctx1" brushRef="#br0" timeOffset="6834.147">12403 15332,'0'0,"0"0,0 0,0 0,0 0,0 0,0 0,0 0,0 0,0 0,0 0,0 0,0 0,0 0,0 0,0 0,0 0,0 0,0 0,0 0,0 0,10 67,0-9,-1-10,1 19,0 10,-1-10,1 10,0-19,-1 9,-9-9,0 0,0 9,0-10,0-18,0-1,0-9,0-10,0 0,0-9,0 0,0-1,0-9,0 0,0 10,0 0,10 9,0 0,-10 10,0-20</inkml:trace>
  <inkml:trace contextRef="#ctx1" brushRef="#br0" timeOffset="7973.0572">12413 15255,'0'0,"0"0,0 0,0 0,0 0,0 0,0 0,0 0,0 0,0 0,107-38,-40 9,-9 0,20 10,-10 0,-20 0,-9-1,0 1,0 0,-1 0,1 0,0 9,-10 0,0 1,-10-1,1 1,-1-1,1 0,-1 1,0-1,-9 10,9-9,10 9,-9 0,-1 0,-9 0,0 0,-1 0,1 0,0 0,-1 0,1 0,-10 0,10 9,-1 1,11 19,-11 9,1 10,10 0,-11 0,1 0,0 10,-10-1,0 1,0-10,0 0,0-9,0 9,0-10,0 0,0-9,0 0,0 9,0-9,0 0,0 10,0-1,0 0,0 1,0-10,0-1,0 1,0-9,0-1,0 0,0 0,0 0,0 1,0-1,0-10,0 1,0 0,0-10,0 0,0 0,0 0,-10 0,10 0,0 0,-10 0,1 0,-1 0,-10 9,1 1,0-1,-10 1,-10 0,-19-1,9 10,1-9,-1 0,1 9,-1-10,-9 11,10-11,9 1,10 0,0-1,0 1,0-1,0 1,-10 0,0-10,0 0,-9 0,-10-20</inkml:trace>
  <inkml:trace contextRef="#ctx1" brushRef="#br0" timeOffset="9003.8228">12868 15505,'0'0,"0"0,0 0,0 0,0 0,0 0,0 0,0 0,0 0,0 0,0 0,0 0,0 0,0 0,0 0,0 0,0 0,0 0,0 0,0 0,0 0,-77 29,19-10,19 0,10-9,9 0,1-1,0 1,9-1,0 1,1 0,-1-1,10-9,0 10,0-1,10 1,9 9,10 0,0 1,10-1,0 10,9-10,-9 0,0 0,-1 1,1-1,-10 0,0-9,-9-1,-11 1,1-1,0 1,-10 0,0-1,0 1,0-1,-10 11,0-11,-9 1,-10 9,-10 0,-9 1,-1-1,11-10,-11 1,20 0,0-1,10 1,-30-1</inkml:trace>
  <inkml:trace contextRef="#ctx1" brushRef="#br0" timeOffset="9901.9285">13062 15582,'0'0,"0"0,0 0,0 0,0 0,0 0,0 0,0 0,0 0,0 0,0 0,0 0,0 0,0 0,0 0,0 0,0 0,0 0,0 0,68-48,-29 29,-20 0,1 19,-11 0,1 0,0 9,-1 1,-9 9,0 0,0 0,0 1,0-1,-9-10,9 1,0 0,0-1,0-9,0 0,0 10,9-1,11 11,18-1,1 0,0 0,0-9,-10 0,-10-1,1-9,-11 0,1 10,-10-1,0 11,0 8,-10-8,1 8,-1-8,-10-1,-9 0,0 0,0 0,-10 1,-9-1,-20 19</inkml:trace>
  <inkml:trace contextRef="#ctx1" brushRef="#br0" timeOffset="10906.8967">14932 14746,'0'0,"0"0,0 0,0 0,0 0,0 0,0 0,0 0,0 0,0 0,0 0,0 0,0 0,0 0,0 0,0 0,0 0,0 0,0 0,0 0,0 0,0 0,0 67,0 10,0-29,10 29,-10 0,10-19,-1 19,-9 9,0-9,0-19,0-1,0 20,0-29,0-10,0 10,0-9,10 19,-10-20,0 20,10-20,-10 10,0-9,0-1,0 0,0-9,9 10,-9-11,0-8,0-20,0 0,0 0,0 0</inkml:trace>
  <inkml:trace contextRef="#ctx1" brushRef="#br0" timeOffset="12042.236">14971 14746,'0'0,"0"0,0 0,0 0,0 0,0 0,107-29,-30 10,1 0,-1-19,40-1,-21 10,-18 0,-10 1,-10-1,-10 0,-9 0,10 0,-11 10,1 10,0-11,-10 11,0-1,0-9,-10 9,1 1,-1 9,1 0,-11-10,-9 10,0-10,10 10,-10 0,10 0,-1 10,1 9,0 1,-1 18,1 0,0 10,-1-9,1 18,0 20,0-19,-1 9,1 10,-10 0,0 0,0-20,0 11,0-11,0 20,0 0,0-19,0-1,0-9,0 10,0-10,0-10,0 1,0-10,0-1,0 1,0 0,0-10,0-9,0 0,0-10,0 9,0 1,0-10,0 0,0 0,0 9,0-9,0 0,0 0,0 0,0 10,0-10,-10 10,1-10,-1 9,-10 1,-9-1,-9 11,-20 8,-10 1,0 0,0 0,-9-10,-11 0,1 1,29-11,10 1,9-1,0 1,10-10,0 0,0 0,9 0,1 0,9 0,1 0,-1 0,0 0,1 0,-1 0,0 0,0 0,10 0,0 0,-19 0</inkml:trace>
  <inkml:trace contextRef="#ctx1" brushRef="#br0" timeOffset="13090.516">15494 14996,'0'0,"0"0,0 0,0 0,0 0,0 0,0 0,0 0,0 0,0 0,0 0,0 0,0 0,0 0,0 0,0 0,0 0,0 0,0 0,0 0,-77 19,28 0,11 1,9-11,-1 10,21-9,-1 0,-9-1,9 1,0-10,1 9,9 1,0 0,9-1,30 11,0-1,9 0,10 10,-9-10,-10 0,-1 0,-18-9,-1 0,1-1,-1 1,-9-1,-10-9,0 10,0 0,9 9,-9-10,0 1,0 0,-9-1,-1 1,-9 9,-1 0,11-9,-11 0,1-1,-1 1,1-1,0 1,-1 0,1-1,-1 1,1-1,-29 11</inkml:trace>
  <inkml:trace contextRef="#ctx1" brushRef="#br0" timeOffset="13942.7393">16318 15207,'0'0,"0"0,0 0,0 0,0 0,-87 29,29-10,9 1,1-1,9 10,0-1,0-8,10-1,10-10,-10 1,10 0,-1-1,11-9,-1 10,0-10,0 0,1 0,-1 0,10 0,0 0,-10 0,10 0,0 0,0 0,0 0,0-10,0 1,0-1,0 0,10-9,0 0,-1 0,1 0,0-1,0 1,-1 0,1 9,0 1,-10-1,0 1,0-1,0 0,0 1,9-1,-9 10,0-9,0 9,10 0,0 9,9 30,-9 37,-1 30,-9 0,10 9,0 29,-20-9</inkml:trace>
  <inkml:trace contextRef="#ctx1" brushRef="#br0" timeOffset="16181.3432">8624 16821,'0'0,"0"0,0 0,0 0,0 0,0 0,0 0,0 0,0 0,0 0,0 0,0 0,0 0,0 0,0 0,0 0,0 0,0 0,0 0,0 0,0 0,-19 96,9-28,0-11,1 10,9 1,0 9,0-10,9-10,1 1,0 0,-1-10,11 9,-1-9,1-9,-1-1,-9-9,9 0,-9 0,-1-10,11 10,-1-10,1 0,-1 0,0 1,10-1,0 0,1-9,8-1,1 1,-10-1,0-9,0 0,0 0,0-9,0-1,1 1,-1-1,9-9,1 0,0-1,0-8,-1-1,-9 0,-9 10,-1 0,1-10,-1 0,0 0,1 0,-1 0,-9 1,9-11,1-9,-11 0,1 0,-10 19,0 0,10 1,-10-1,9-19,1 0,-10 0,10 0,-1 0,1 0,0 0,-1 0,1 0,10-10,-1-9,10-20,0 20,-10 0,1 19,9 0,-10 0,1 0,-1 9,0 10,10 0,-9 1,-1 8,10 11,0-1,-9 1,-1 9,1 0,-11 0,1 0,0 0,-10 0</inkml:trace>
  <inkml:trace contextRef="#ctx1" brushRef="#br0" timeOffset="16703.9148">9564 16091,'0'0,"0"0,0 0,0 0,0 0,0 0,0 0,0 0,97-9,-20-1,1 0,-20 1,-9-1,-11 1,1 9,-20-10,11 10,-11 0,0 0,-9 0,0 0,-1 0,-9 0,0 0,0 0,0 10,0 9,0 19,0 10,0 19,-19 29,0 20,-1-1,1 0,-10-9,9 0,11-10,9 9,0-28</inkml:trace>
  <inkml:trace contextRef="#ctx1" brushRef="#br0" timeOffset="18306.1462">11018 16764,'0'0,"0"0,0 0,0 0,0 0,0 0,0 0,0 0,0 0,0 0,0 0,0 0,0 0,0 0,0 0,0 0,0 0,0 0,0 0,0 0,0 0,0 0,9 96,-9-29,10 0,0-19,-1 10,1-1,-10-8,10-1,-1-10,1-9,0 9,-1 1,1-1,0 1,0-11,-1 11,1-20,0 0,-1 0,11 1,-1 8,-9-8,-1-1,11 0,-1 0,-9-9,0-1,-1 1,1 0,0-1,-1-9,1 0,0 0,-1 0,1 0,0 0,-1 0,1 0,10 0,-11 0,11-9,-1-1,0 0,1 1,-1-1,1-9,-1 0,0-10,1 0,-1 0,0-9,1-10,-1-10,10 1,-9 9,-1 0,0 0,1 9,-1-9,1-10,-1 10,0-9,-9-1,0 1,-1 8,1 1,0 0,-1 0,1 0,0 10,0 9,-1-9,1 9,9-10,10-9,-9 10,9-10,0 9,10 1,9 0,1-1,-1 10,10 1,-19-1,0 10,-10-1,0 11,-10-1,1 1,-11-1,1 10,0 0,-1 0,-9 0,0 0,0 0,0 0,0 0</inkml:trace>
  <inkml:trace contextRef="#ctx1" brushRef="#br0" timeOffset="18700.8407">12151 15765,'0'0,"0"0,0 0,0 0,0 0,0 0,0 0,0 0,0 0,0 0,0 0,88 9,-30 1,0-10,-19 0,-1 0,1 0,-10 0,0 9,-9 1,-11-10,1 10,0-1,-1 10,-9 29,-9 29,-11 0,-9 19,-10 0,1 0,-11 20,20-1,0-29,10-28</inkml:trace>
  <inkml:trace contextRef="#ctx1" brushRef="#br0" timeOffset="19857.0714">13227 16725,'0'0,"0"0,0 0,0 0,0 0,0 0,19 67,1-9,-1 0,10-10,-10 0,1-10,-1 1,1-20,-1 10,0-10,1 0,-11-9,11-1,-10 1,9 0,0-10,1 0,-1 0,10-10,0 0,0-19,0 1,0-1,-9 0,-1 0,10-9,-9 9,9-9,0-20,0 10,0 0,-10-10,10 1,0-1,0-9,10-10,-10 19,-9-19,9-9,0-10,0 19,10-10,-20 39,0-9,10 9,1 0,8-10,-9 10,0 0,10 10,10-10,-11 9,1 1,0 9,0 0,-10 10,0 0,-10 9,-9 0,9 10,-9 0,0 0,-10 0,9 0,-9 0,10 10,0 0,-10-1,9 1,1-10</inkml:trace>
  <inkml:trace contextRef="#ctx1" brushRef="#br0" timeOffset="20162.0033">14516 15294,'0'0,"0"0,0 0,0 0,0 0,0 0,0 0,0 0,0 0,0 0,0 0,0 0,0 0,0 0,0 0,77 0,-28 0,-11 0,1 9,-10 1,0 0,-9 9,-1 10,10 19,-9 29,-30 47</inkml:trace>
  <inkml:trace contextRef="#ctx0" brushRef="#br0" timeOffset="812305.9424">23707 4392,'0'18,"17"-1,-17 1,18 0,-18 17,18-17,-1 17,-17-18,18 1,-18 0,0-1,0 1,0 0,0-1,0 1,0 0,0-1,0 1,0-1,0 1,0 0,0-1,0 1,0 0,0-1,0 19,0-19,0 1,0 0,0-1,0 1,0-1,0 1,0 0,0-1,0 1,0 0</inkml:trace>
  <inkml:trace contextRef="#ctx0" brushRef="#br0" timeOffset="813807.7189">23636 5080,'18'0,"-1"35,1-17,0 17,35 0,-53-17,0 0,17-18,1 17,-1-17,-17 18,18-18,0-18,17-35,-35 36,35-54,-17 71,-18-35,18 17,-18 1,0-1,17 18</inkml:trace>
  <inkml:trace contextRef="#ctx0" brushRef="#br0" timeOffset="817175.1514">23830 6667</inkml:trace>
  <inkml:trace contextRef="#ctx0" brushRef="#br0" timeOffset="823753.0438">23971 9066</inkml:trace>
  <inkml:trace contextRef="#ctx1" brushRef="#br0" timeOffset="856163.0769">1289 4054,'0'0,"0"0,0 0,0 0,0 0,0 0,0 0,0 0,0 0,0 0,-10 96,-9-19,9 9,10 10,0-9,0 9,0 19,10 10,9-19,-9 19,9 9,10 20,0-29,0 29,20 9,-20 0,10-9,9 19,-9-20,-10 1,10 0,-1 19,-8-29,-1-29,-10 0,0 1,1-11,-11-18,1-10,0-10,-1 0,-9-9,0-1,0 1,0-10,-9 0,-1-9,0-1,1 0,-1-9,-9 0,9-29</inkml:trace>
  <inkml:trace contextRef="#ctx1" brushRef="#br0" timeOffset="856816.8351">3169 3574,'0'0,"0"0,0 0,0 0,0 0,0 0,0 0,0 0,0 0,0 0,0 0,0 0,0 0,0 0,29 77,-10-10,0 0,11 10,-1 19,0 0,-10 19,0 10,11 0,-1 29,0-1,0 11,0 9,0 19,10-19,-1 0,1 19,0-38,9-1,1 1,-1 0,-9-29,0-10,-10 0,10 0,-10-19,-10-19,10 10,-9-10,9-1,-20-37</inkml:trace>
  <inkml:trace contextRef="#ctx1" brushRef="#br0" timeOffset="857681.9116">1056 5274,'0'0,"0"0,0 0,0 0,0 0,0 0,0 0,0 0,0 0,0 0,68-29,0 0,0 1,-10-1,29-10,39 1,-29-1,0 1,9-10,11 0,38-19,-39 9,0 0,1 1,38-10,-39 19,-19 0,-20-1,-9 1,-10 10,-9 9,-10 0,-1 10,-18 0,-1 9,-9 1,-1-1,1 1,0-1,-1 0,-9 10,0 0</inkml:trace>
  <inkml:trace contextRef="#ctx1" brushRef="#br0" timeOffset="858424.7941">1376 6100,'0'0,"0"0,0 0,0 0,0 0,0 0,0 0,0 0,0 0,0 0,0 0,0 0,0 0,0 0,97-38,0-1,-10 1,-9 0,-1-1,1 1,38-1,10-9,-29 10,9-10,1 0,38-10,-28 10,-21-10,1 10,20-9,9-1,-20 10,-19 10,-9-1,-20 1,10 9,-10 0,-10 10,-18 9,-11 1,-9-1,-1 0,1 10,-10 0,0 0,0 0,0 0,0 0,-10 0</inkml:trace>
  <inkml:trace contextRef="#ctx1" brushRef="#br0" timeOffset="859809.3579">1056 4573,'0'0,"0"0,0 0,0 0,0 0,0 0,0 0,97-29,0 0,-10-9,20-10,19-10,0-9,-20 0,-9 9,29-19,-19 10,-20 9,0 1,0-1,10 0,10-9,-10 9,-20 10,1 0,-1 10,1-1,19-9,19-9</inkml:trace>
  <inkml:trace contextRef="#ctx1" brushRef="#br0" timeOffset="862705.7194">1163 3833,'0'0,"0"0,0 0,0 0,0 0,0 125,9-10,11 1,-20 8,29-8,0 37,0-37,10-20</inkml:trace>
  <inkml:trace contextRef="#ctx1" brushRef="#br0" timeOffset="863602.8517">1221 3871,'0'0,"0"0,0 0,0 0,0 0,0 0,0 0,0 0,0 0,0 0,0 0,87-38,29-20,30-9,-20 10,-39 8,-19 1,9 0,1 0,-1 0,-19 10,1 0,-21 9,1 0,0 10,-10-1,0 1,10 0,0 0,-1 0,1-1,10 1,-11 0,11 0,-10 0,-10-1,0 1,-10 0,0 0,1-1,-1 11,1-1,-11 1,11-1,-1 0,0 1,-9-1,0 1,-1-1,1 10,0 0,0 0,-1 0,1 0,-10 0,10 0,-1 10,1-1,0 10,9 39,10 19,0 29,-9 9,18 29,1 10,0-1</inkml:trace>
  <inkml:trace contextRef="#ctx1" brushRef="#br0" timeOffset="864333.7939">1899 3631,'0'0,"0"0,0 0,0 0,0 0,0 0,0 0,0 0,0 0,0 77,10-19,0-1,-1-9,11 1,-1-11,10-9</inkml:trace>
  <inkml:trace contextRef="#ctx1" brushRef="#br0" timeOffset="865371.2275">1996 4525,'0'0,"0"0,0 0,0 0,0 0,0 0,0 0,0 0,0 0,0 0,0 0,0 0,0 0,0 0,0 0,0 0,0 0,0 0,78-77,-40 38,1 11,-19 8,-1 1,-9 10,-1-1,1 10,-10 0,0 0,0 19,-10 0,1 20,-11-1,1-9,-1-10,1 1,0-1,-1 0,11 0,-1 0,0 1,1-1,-1-10,0 1,1 0,9-1,0 1,0-1,0-9,19 10,29-10,20-10,10-9,-10-10,9-9,30-20,-69 30</inkml:trace>
  <inkml:trace contextRef="#ctx1" brushRef="#br0" timeOffset="897937.2304">3479 2844,'0'0,"0"0,0 0,0 0,0 0,0 0,0 0,0 0,0 0,0 0,0 0,0 0,0 0,0 0,0 0,0 0,0 0,0 0,0 0,0 0,0 0,0 0,0 0,0 0,0 0,0 0,0 0,9 86,1-28,0-1,9-9,1 0,-11 0,1-9,-10-10,0-10,0-10,0 1,0 0,0-1,0-9,0 0,0 0,0 0,0 0,0 0</inkml:trace>
  <inkml:trace contextRef="#ctx1" brushRef="#br0" timeOffset="899200.7413">4080 2671,'0'0,"0"0,0 0,0 0,0 0,0 0,0 0,0 0,0 0,0 0,0 0,0 0,0 0,0 0,0 0,0 0,0 0,0 0,0 0,0 0,0 0,0 0,-59 77,21-29,9-10,9 0,1 1,-1-1,11 1,-1-1,0 1,10-11,0 1,0-10,0 1,0-1,0-10,0 1,0 0,0-1,0-9,0 10,10-10,9 0,1 0,19 0,-1-10,1 1,0-1,0 0,-1-9,1 0,0 0,-10 0,10-10,-1-10,1 1,-10-10,10 0,-10-10,-10 10,1 0,-10 10,-1 9,-9 0,0 10,-9 0,-1-1,0 11,0-1,-9 1,0-1,-1 0,-9 10,0 0,10 0,-1 0,-9 0,10 10,0-10,-1 10,1-1,-1 10,1 10,0 10,9-1</inkml:trace>
  <inkml:trace contextRef="#ctx1" brushRef="#br0" timeOffset="899907.7411">4971 2382,'0'0,"0"0,0 0,0 0,0 0,0 0,0 0,0 0,0 0,0 0,0 0,0 0,0 0,0 0,0 0,0 0,-78 10,30 0,19-1,10 1,-1 9,1 10,-1 0,11 9,9 1,9 9,1 0,0 9,9-18,1-1,-1 1,0-11,1-8,9-1,0 0,0-9,0-10,0-20,0-8,-9-1,9-29,0 1,-10-11,-9 1,-1 19,-9 10,0 9,0 10,0-1,-9 11,-1-1,0 0,1 10,-11 0,-9 0,-10 10,1 9,-1 1,0 8,0 11,10-1</inkml:trace>
  <inkml:trace contextRef="#ctx1" brushRef="#br0" timeOffset="900768.2928">3673 3535,'0'0,"0"0,0 0,0 0,0 0,0 0,0 0,0 0,0 0,0 0,0 0,0 0,0 0,0 77,0-29,0-9,0-20,0 0,0-9,0 9,0-10,0 1,0 0,0-1,0 1,0-1,0-9,0 10,0 0,0-10,9 9,-9-9,10 10,0-1,-1 1,1 0,9-1</inkml:trace>
  <inkml:trace contextRef="#ctx1" brushRef="#br0" timeOffset="901584.2348">4147 3439,'0'0,"0"0,0 0,0 0,0 0,0 0,0 0,0 0,0 0,0 0,0 0,0 0,0 0,0 0,0 0,0 0,0 0,0 0,-19 67,9-19,1 0,9 1,0-11,0 0,9-9,1 0,0-10,-1 0,1-9,9 0,1-1,-1-18,10-1,-9-9,-1 0,0-1,1-8,-1-1,1-10,-1 1,-9-1,-1 11,-9 8,0 1,0 10,-9-1,-1 0,0 1,-9-1,-10 1,0-1,0 10,9 0,1 0,-1 0,11 0,-1 0,0 0,1 0,-1 0</inkml:trace>
  <inkml:trace contextRef="#ctx1" brushRef="#br0" timeOffset="901868.8122">4535 3372,'0'0,"0"0,0 0,0 0,0 0,0 0,0 0,0 0,0 0,0 0,0 0,0 0,0 0,0 0,19 77,-9-20,0 1,-1 0,1-10,0 0,-1-10,1 1,0-1,0-9</inkml:trace>
  <inkml:trace contextRef="#ctx1" brushRef="#br0" timeOffset="902784.6175">4099 3977,'0'0,"0"0,0 0,0 0,0 0,0 0,0 0,0 0,0 0,0 0,0 0,0 0,0 0,-29 67,0-9,9-10,1 10,9-10,1 0,-1 0,0 0,10-10,0 1,0-1,0 1,0-1,0 0,0-9,0 0,0-10,0-9,0-1,0 1,0-10,0 0,0 0,0 0,0 0,0 0,0 0,0 0</inkml:trace>
  <inkml:trace contextRef="#ctx1" brushRef="#br0" timeOffset="903438.5406">4399 4064,'0'0,"0"0,0 0,0 0,0 0,0 0,0 0,0 0,0 0,0 0,0 0,0 0,0 0,0 0,-38 76,18-18,1 0,9-10,0 0,10-10,0 1,0-1,0 1,10-1,9 0,-9-9,10 0,-11-10,1-9,0-1,-1-9,1 0,9-9,-9-10,9-10,1-19,-1 0,-9 9,0-9,-10 10,0 9,0 10,0 0,0 9,-10 0,0 1,0-1,-9 1,0-1,9 10,0 0,1 0,-1 0,0-10,1 1</inkml:trace>
  <inkml:trace contextRef="#ctx1" brushRef="#br0" timeOffset="903983.8977">4816 4179,'0'0,"0"0,0 0,0 0,0 0,0 0,0 0,0 0,0 0,0 0,0 0,0 0,0 0,0 0,0 0,77-39,-38 20,-10 10,-9 9,-1 0,-9 9,-1 10,-9 20,-9 9,-11 0,1 10,-10-10,10-10,-1 0,1-18,-1-1,11 0,-1-9,0-1,1 1,-1-10,0 10,10-10,0 0,10 0,9 0,10-10,10 0,0-18,19-1,10-19,9-10,1 0,-10-9</inkml:trace>
  <inkml:trace contextRef="#ctx0" brushRef="#br0" timeOffset="983813.1491">1517 5380,'0'17,"0"1,0 0,0-1,18 1,-18 0,0-1,17-17,-17 18,0 0,18-18,-18 17,0 1,17 0,1-1,-18 1,18-18,-18 17,0 1,0 0,0-1,0 1,17-18,-17 18,0-1,0 1,18 17,0 0,-18 18,0-35,17 0,-17-1,0 1,0 0,18-18</inkml:trace>
</inkml:ink>
</file>

<file path=ppt/ink/ink7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5-12T09:17:01.246"/>
    </inkml:context>
    <inkml:brush xml:id="br0">
      <inkml:brushProperty name="width" value="0.05292" units="cm"/>
      <inkml:brushProperty name="height" value="0.05292" units="cm"/>
      <inkml:brushProperty name="color" value="#FF0000"/>
    </inkml:brush>
  </inkml:definitions>
  <inkml:trace contextRef="#ctx0" brushRef="#br0">7197 3916,'17'35,"1"-17,0-1,-18 1,17 0,1-18,-1 17,-17 1,18-18,-18 18,18-18,-18 17,17 1,1-18,0 0,-1 0,1 0,0 0,17 0,0 0,18 0,18 0,34 0,1-53,53-18,-35-17,34 18,-52-19,35 54,-106 0,18 17,-17 1,-19-1,1 0,0 18,-18-17,17 17</inkml:trace>
  <inkml:trace contextRef="#ctx0" brushRef="#br0" timeOffset="2554.5282">20108 4392,'18'0,"0"0,-18 18,35 17,-17-35,-1 18,1-18,17 35,-17-35,-1 18,-17-1,18-17,0 0,-1 0,1 0,0 0,-1 0,18-17,1-36,17 0,0 17,-36 1,18 0,-35 17,18 1,0 17,-18-18,17 0,1 18,0-17,-1-1,1 18,-18-18,18 18,17-35,0 17,-17-17,35 18</inkml:trace>
</inkml:ink>
</file>

<file path=ppt/ink/ink72.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22T06:22:05.998"/>
    </inkml:context>
    <inkml:brush xml:id="br0">
      <inkml:brushProperty name="width" value="0.05292" units="cm"/>
      <inkml:brushProperty name="height" value="0.05292" units="cm"/>
      <inkml:brushProperty name="color" value="#FF0000"/>
    </inkml:brush>
  </inkml:definitions>
  <inkml:trace contextRef="#ctx0" brushRef="#br0">7965 13661,'0'0,"0"0,0 0,0 0,0 0,0 0,0 0,0 0,0 0,0 0,0 67,0-9,0-1,0 10,10-9,-10-10,0-9,0-1,0 0,10-9,-10 0,0-10,9 0,1 10,0 0,-1 0,1 0</inkml:trace>
  <inkml:trace contextRef="#ctx0" brushRef="#br0" timeOffset="1204.3899">8062 15486,'0'0,"0"0,0 0,0 0,0 0,0 0,0 0,0 0,0 0,0 0,0 0,0 0,0 0,0 0,0 0,0 0,78-19,-20 0,-10 9,-9 0,-10 1,-10 9,1 0,-1 0,1 9,-11 1,1 0,0 9,-1 0,1 10,0 0,-1 9,-9 0,-9 1,-1 9,-9-10,-10 1,-1-1,11-9,-10 0,0 9,0-9,-10 0,0 0,1 0,9-10,-1 0,11-9,0-1,-1 1,1-1,9 1,1 0,-1-10,0 0,1 0,9 0,0 0,9 0,30-10,19 0,0-9,20-10,-1 1,-9-1,19 0,-19 0,-19 10,-11 9,-9 1,-9-1,-10 10,-1 0,1 0,-10 0,0 0,0 0,0 0,0 0,0 0,0 0,0 0</inkml:trace>
  <inkml:trace contextRef="#ctx0" brushRef="#br0" timeOffset="3793.8798">8421 13680,'0'0,"0"0,0 0,0 0,0 0,0 0,0 0,0 0,0 0,0 0,77 0,1-10,-20 1,0 9,0-10,-9 0,-1 10,10 0,-9 0,28 0,-19 10,0 0,-9-1,-10 1,-1 9,1 0,0 1,-10-1,0-10,-10 1,1 9,-1 0,1 1,-1-1,10 10,-10-10,1 0,9 10,-10-10,1 10,-1-10,0 10,-9 0,0-10,-1 10,1 0,0-1,-1 1,1 10,0-1,0 10,-1 0,1-9,0-1,-10 0,9 1,-9-10,0 0,0-10,0 10,0-10,0 19,0-9,0-10,0 0,0 1,0-1,-9-10,-1 11,0-1,1 0,-1-9,-10 9,1-9,0 9,-1-10,1 1,0 0,-1 9,1 0,-1 0,1-9,-10 9,0 10,0 0,0-10,9 0,1-9,0-1,-1 11,1-11,-10 1,0 9,9-9,1-1,-10 10,10-9,-1 0,1-1,-1 1,1-1,0 1,9 0,0-10,1 9,-1-9,0 0,10 0,0 0,0 0,0 0,-10 10</inkml:trace>
  <inkml:trace contextRef="#ctx0" brushRef="#br0" timeOffset="4547.3486">9012 14794,'0'0,"0"0,0 0,0 0,0 0,0 0,0 0,0 0,0 0,0 0,0 0,0 0,0 0,0 0,0 0,0 0,0 0,0 0,0 0,0 0,0 0,-39 77,0-19,0 9,1 0,9-9,0-10,-1 0,11 0,0-10,-1 1,11-20,-1 0,0 0,10-9,0 9,0-9,0 9,0 0,10-9,0 0,-1-1,1 1,0-1,19 11,0-11,10 10,9-9,20 9,19 0,-9-9,-1 0,1-1,-10 1,9-1,-9 1,-20-20,-9 10,-10 0,-19 0,0 0,-1 0,1 0,-10 0,0 0,0 0,0 0,0 0,0 0,0 0,0 0</inkml:trace>
</inkml:ink>
</file>

<file path=ppt/ink/ink73.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0:39:02.687"/>
    </inkml:context>
    <inkml:brush xml:id="br0">
      <inkml:brushProperty name="width" value="0.05292" units="cm"/>
      <inkml:brushProperty name="height" value="0.05292" units="cm"/>
      <inkml:brushProperty name="color" value="#FF0000"/>
    </inkml:brush>
  </inkml:definitions>
  <inkml:trace contextRef="#ctx0" brushRef="#br0">2180 4544,'0'0,"0"0,0 0,0 0,0 0,0 0,0 0,0 0,0 0,0 0,0 0,0 0,-39 96,1 0,9-9,9-1,1-9,9 0,1 0,-1 9,0 0,0-18,1 18,-1-19,0 10,1-19,-1-10,0 0,1 0,-1-19,0-10,1 0,9-9,0-1,0 1,0-10,0 0,0 0</inkml:trace>
  <inkml:trace contextRef="#ctx0" brushRef="#br0" timeOffset="415.6334">2219 4381,'0'0,"0"0,0 0,0 0,0 0,0 0,0 0,0 0,0 0,68 96,-20-19,-9 9,0 10,-10-9,0 9,-10-29,1 10,-1 0,0-1,1-8,-1-1,-9-9,0-20,-10 10,0-10,0-18,0-1,0-10,0 1,0-10,0 0,0 0,0 0,0 0</inkml:trace>
  <inkml:trace contextRef="#ctx0" brushRef="#br0" timeOffset="616.2812">1909 5303,'0'0,"0"0,0 0,0 0,0 0,0 0,0 0,0 0,184-48,-39 19,10 0,0-9,-38 19</inkml:trace>
  <inkml:trace contextRef="#ctx0" brushRef="#br0" timeOffset="2006.6228">3411 4861,'0'0,"0"0,0 0,0 0,0 0,0 0,0 0,0 0,0 0,-87-19,29 9,9 10,1 10,9-1,10 11,-10 18,0 10,10 10,0 9,10-9,9 9,10-10,0 20,0-29,10-9,-1-10,1-10,0 0,0 0,9-9,10-1,10-9,19-19,0-19,10-20,-10-9,0-20,0-18,0-20,-19 0,-10 10,-9-1,-1 11,0-1,-19 20,0-1,0 20,0 19,0 19,0 10,0 0,0 9,0 0,-9 10,-1 0,0 20,-9 57,-10 19,9 19,-9 19,10 1,0-1,9-18,10-11,0 1,0-20,10-18,-1-1,1-19,9-10,-9-18,9-11,11 1,18-1,30-18,-1-30,-9-9,-10 0,0-9,-9 9,-1-10,10-19,-19 10,-10 0,-10 9,-9 10,-10 0,0 0,0 19,0 10,-10 0,1 9,-1 0,-9 10,-10 10,-10 0,-10 18,-9 21,0 8,10 1,-1 19,10-10,20-9,9-10,1 0,9 0,0-20,0 1,9-10,1-9,9 0,10-1,10-9,0-19,0-19,9-10,-9 0,19-39,-9 1,-11-10,1-10,-10 0,0 1,-9 18,-11 10,-9 20,0 9,0 9,0 10,-9 10,-1 10,10-1,0 0,-10 1,1 9,-1 0,0 19,0 29,-9 29,0 19,9 19,0 10,1 10,-1-20,0 0,10-19,-9 0,9 0,0-19,0 0,0-10,-10 20</inkml:trace>
  <inkml:trace contextRef="#ctx0" brushRef="#br0" timeOffset="2602.2439">1589 6158,'0'0,"0"0,0 0,0 0,0 0,0 0,78 9,-1 1,10 0,30-10,47 0,-38-10,10-9,38-10,-18 0,-1-9,9-10,20-10,-38 10,-20 10,29-10,-39 9,-19 10,-29 1,-10 8,0 1,-9 0,18 0,-9 9,-9 1,-10 9,-20 0,0-10,-9 0</inkml:trace>
  <inkml:trace contextRef="#ctx0" brushRef="#br0" timeOffset="2887.1128">4932 4890,'0'0,"0"0,0 0,0 0,0 0,0 0</inkml:trace>
  <inkml:trace contextRef="#ctx0" brushRef="#br0" timeOffset="3018.747">4893 5389,'0'0,"0"0,0 0,0 0,0 0,0 0</inkml:trace>
  <inkml:trace contextRef="#ctx0" brushRef="#br0" timeOffset="3626.2061">5756 4573,'0'0,"0"0,0 0,0 0,0 0,0 0,0 0,0 0,-10 77,10 9,0 10,0-9,0 9,0 0,0-29,10 10,0-20,-10-18,0-1,0-9,0-10,0-9,0 0,0-1,0 1,0-1,0-9,0 0,0 0,0 0,0 0</inkml:trace>
  <inkml:trace contextRef="#ctx0" brushRef="#br0" timeOffset="4624.2986">6996 4986,'0'0,"0"0,0 0,0 0,0 0,0 0,0 0,0 0,0 0,0 0,0 0,0 0,0 0,0 0,0 0,0 0,-106 0,38 0,0 9,10 1,-10 9,10-9,9 9,11 0,-1 1,10-11,9 1,1-1,0 1,9 0,0-10,1 0,-1 0,0 0,1 0,9 0,0-10,9 0,30-18,9-11,11-19,-1 10,-20 0,1 10,-10 0,-9 9,-1 0,-9 0,-1 0,1 0,-10 10,0 0,0 0,0 9,0 1,0-1,0 0,0 1,0-1,-10 10,1 0,-1 0,0 10,1 9,-1 19,10 1,0 18,0 1,10 0,-1-1,-9-9,0-9,10 9,-10-10,0-9,0-10,0 1,0-1,0-10,0 1,0 0,0-1,0 1,0-10</inkml:trace>
  <inkml:trace contextRef="#ctx0" brushRef="#br0" timeOffset="5405.2766">7926 4794,'0'0,"0"0,0 0,0 0,0 0,0 0,0 0,0 0,0 0,0 0,0 0,0 0,0 0,0 0,0 0,-87 0,-19 19,9-9,10 9,-1 10,20-1,1 11,9-10,-10 9,10-9,9 0,10-20,10 1,10-10,9 0,1 0,-1 0,0 0,0 0,10-10,0 1,10-20,19-19,10-10,0-9,-1 0,1-1,-10 11,-9 9,-1 0,0 19,-9 0,0 10,0 0,-1-1,-9 11,0-1,0 1,0-1,0 10,0-10,0 10,0 0,10 10,0 19,-1 9,11 20,-1 9,0 20,-9-10,0 9,-10-19,0-9,9-1,1 1,0 9,-10-28</inkml:trace>
  <inkml:trace contextRef="#ctx0" brushRef="#br0" timeOffset="6971.5407">2326 6552,'0'0,"0"0,0 0,0 0,0 0,0 0,0 0,0 0,0 0,0 0,0 0,0 0,0 0,-97 9,29 11,19-1,1 0,9 0,10 0,0 10,0 0,10-10,-1 0,11-9,9 9,0 1,9-11,11 1,18 9,40 10,-1-20,-9 1,-10 0,-9-10,-10 9,-1 1,-9-1,-9 1,-1 0,-9-1,0 1,-10-10,0 9,0 1,0 9,-10 0,0 1,1-11,-1 1,0-1,0 1,-9 0,0-10,-1 9,-9 1,-10 0,10-10,-9 9,9 1,-1-1,11-9,0 0,-1 0,11 0,-1 0</inkml:trace>
  <inkml:trace contextRef="#ctx0" brushRef="#br0" timeOffset="7247.2061">2975 6446,'0'0,"0"0,0 0,0 0,0 0,0 0,0 0,0 0,0 0,0 77,0 0,0-20,0 1,0-20,10 1,-10-20,9 0</inkml:trace>
  <inkml:trace contextRef="#ctx0" brushRef="#br0" timeOffset="7400.8102">2839 6590,'0'0,"0"0,0 0,0 0,0 0,0 0</inkml:trace>
  <inkml:trace contextRef="#ctx0" brushRef="#br0" timeOffset="9653.6515">3750 6648,'0'0,"0"0,0 0,0 0,0 0,0 0,0 0,0 0,0 0,0 0,0 0,0 0,0 0,0 0,0 0,0 0,0 0,0 0,-77-58,18 29,1 29,10 10,-1 9,1 10,9 0,0 0,10 9,10 0,9-9,10 0,10-10,0-9,9 0,10-1,10-9,9-9,1-11,9-18,19-20,-18 10,-11 0,-9 0,-10 10,-10 9,1 0,-11 10,1 0,-10-1,0 11,0-1,0 1,0-1,0 0,0 10,0 0,0 0,0 10,0 19,0 19,0 10,10 18,-1 11,1 19,0-1,-1-18,11 9,-11 0,1-10,-10-9,0-10,-10-9,1 0,-1-20,-9-9,-1-10,11-9,-1-1,0-9,-9 0,-10-19,0-19,-10-20,10-28,10-11,19-8,0-1,9 20,1 9,9 0,10 19,0 1,0 9,1 9,-11 10,0 1,10-1,0 10,10 19,0 9,-10 10,0 10,10 29,0 19,-10 19,-10-19,-9 9,-1-19,-9-19,0-9,0-10,0-10,0-10,0 1,0-10,0 0,0-10,0-18,10-30,0-38,9-10,1-9,-1 19,0 9,1 20,-1 10,1 8,-11 21,1 8,0 1,9 0,0 9,10 10,0 10,1 28,-1 10,9 39,-9 9,-9 0,-10-19,-1-10,-9 0,0-19,0-9,0-20,0-9,0 9,0-9,10-10</inkml:trace>
  <inkml:trace contextRef="#ctx0" brushRef="#br0" timeOffset="9820.2053">5068 6244,'0'0,"0"0,0 0,0 0,0 0,0 0,0 0</inkml:trace>
  <inkml:trace contextRef="#ctx0" brushRef="#br0" timeOffset="9949.868">5204 6715,'0'0,"0"0,0 0</inkml:trace>
  <inkml:trace contextRef="#ctx0" brushRef="#br0" timeOffset="11116.2185">6095 6014,'0'0,"0"0,0 0,0 0,0 0,0 0,0 0,0 0,0 0,0 0,0 0,0 0,0 0,10 96,-10-39,0-18,0-1,0-9,0-10,0-9,0 9,0-9,0-1,0-9,9 0</inkml:trace>
  <inkml:trace contextRef="#ctx0" brushRef="#br0" timeOffset="11270.3257">5998 5841,'0'0,"0"0,0 0,0 0,0 0,0 0,0 0</inkml:trace>
  <inkml:trace contextRef="#ctx0" brushRef="#br0" timeOffset="13663.2749">7083 6062,'0'0,"0"0,0 0,0 0,0 0,0 0,0 0,0 0,0 0,0 0,0 0,0 0,0 0,0 0,0 0,0 0,0 0,-87-29,19 19,10 10,10 0,-1 10,11 0,-1 9,10 0,0 0,9 0,1 1,0-1,9 10,10-10,0 0,0 0,10-9,-1 0,1-1,19 1,0-10,10-10,-10-9,0 0,0-10,0 0,0-9,0-10,0-10,-9-9,-1-1,0-18,-9 28,-10 10,0 0,0 20,-10-1,1 9,-1 1,0 10,10-1,0 0,-9 10,-1 0,0 10,1 9,-1 20,0 18,10 20,0 10,0-30,0 20,10-19,0-10,9-10,10 1,0-1,0-9,10-10,0 0,-1-9,1-10,0-10,9 1,1-20,-1-10,1 1,-10-10,-1 0,-9 0,-9 0,-1 9,-9 1,-10 19,0 0,0 9,-10 0,0 1,1-1,-1 10,-9 10,-1-1,-9 30,-10 18,10 1,0 0,10-1,0-9,9 0,10 1,0-21,0-8,10 8,-1-8,11-1,18 0,30-9,10-10,-20-20,0-8,-9-11,-1 1,-9-1,-1-9,-8 0,-1 0,0-9,-10 9,-9-10,-1 19,1 11,-10 8,0 1,0 0,0 9,0 1,0-1,0 1,0 9,0 9,0 10,0 29,0 20,0 9,-10-1,10-8,0-11,0-9,0-9,0-20,0 0,0-9,0-1,0 1,0-10,0 0,0 0,0-10,0-9,0-10,0-19,10-19,0 0,0 9,9 1,-9 8,9 1,0 20,-9 8,0 1,-1 10,1-1,9 10,-9 0,10 10,-1 9,0 38,10 20,-9 0,-11-19,1-1,-10-9,10-19,-10 0,0-10,0-9,0 0,10-10,9 0,10-10,0-19,10-19,0 0,9-10,0-18,20-40,-29 20,-10 10,-9 9,-1 0,-9 0,-1 10,1 9,-10 1,0 9,-10 9,1 10,-1 10,0 0,10 9,0 1,0-1,0 1,0 9,0 0,-9 0,-1 9,0 30,10 9,0 0,0 28,10-8,9 9,-9-1,9 1,-9 0,0-29,9-9,-9-1,9 0,0 1,1-10,-1-10,1 0,9 0,9-9,11-10,19 0,9-19,-9-10,-19 0</inkml:trace>
  <inkml:trace contextRef="#ctx0" brushRef="#br0" timeOffset="14114.7476">8450 5850,'0'0,"0"0,0 0,0 0,0 0,77-57,1 9,-10 0,9 0,-19 9,20 1,-20 9,-10 0,-9 10,0 9,-20 1,-9-1,0 10,-1 0,1 0,0 10,9-1,0 20,1 29,-1 38,-9-19,-10 9,-10-28,10 19,0-20,-9-9,9-9,0-1,0-28,0-1,0-9,0-19</inkml:trace>
  <inkml:trace contextRef="#ctx0" brushRef="#br0" timeOffset="14253.3737">9070 5236,'0'0,"0"0,0 0,0 0,0 0,0 0,0 38</inkml:trace>
  <inkml:trace contextRef="#ctx0" brushRef="#br0" timeOffset="15840.76">9894 5380,'0'0,"0"0,0 0,0 0,0 0,0 0,0 0,0 0,0 0,0 0,0 0,0 0,0 0,0 0,0 0,0 0,0 0,0 0,-97 19,38 0,11 0,0 10,9-10,0 10,0 10,1 18,-1 1,10 19,0-20,9 1,11-10,9 0,0-9,0-11,9 1,11-10,-1-9,10 9,20-9,38-10,-10 0,-19-19,10-20,-10 1,-9-1,-1 1,-9-1,0 1,-10 0,0-1,-10 10,1-19,-11 29,-9 0,0-10,0 10,0 0,-9 9,-1 0,0 1,-9 9,0 0,-11 9,1 11,-9 18,-11 10,1 10,9-1,10-9,10 0,-1-9,10-1,10-9,0-10,0-9,0 0,10-1,0-9,9 0,10-9,0-1,10 0,-19-18,9-11,-10 10,10-19,-10 0,1 0,-11 19,11 1,-10-1,-1 10,-9 9,0 0,0 1,0-1,0 1,0 9,0 0,10 9,9 20,1 0,-1 19,0-10,1 1,-1-1,1-19,-1-9,0-1,1 1,-1-10,10-19,0-10,0-9,10-10,10-39,-11 20,-9-20,-9 30,-11-1,1-9,-10 9,-10 10,1 0,-1 0,0 0,1 10,-1-1,0 10,1 10,-1 10,0-1,1 0,-1 10,10 10,-10 19,10 48,0 38,0-9,0 9,10 10,9 9,1-38,-1-19</inkml:trace>
  <inkml:trace contextRef="#ctx0" brushRef="#br0" timeOffset="16860.6498">1870 7263,'0'0,"0"0,0 0,0 0,0 0,0 0,0 0,0 0,0 0,0 0,97-10,19-19,-19 10,-10 0,10-10,0 10,39-10,-29 10,9-1,10-8,48-1,-48 0,0 10,10-10,48 10,-58 0,10-1,38 11,-9-20,-20 0,10 10,39-10,-39 19,0-9,48 0,-48 0,1 0,57-1,-49 1,30-10,0 1,-20-20,11 9,37 10,-47-9,48 9,-39 0,-10-9,69-10,-79 19,30-9,19 9,-58 9,20-28,28 20,-38-1,-10 10,19-10,-19 0,-9 10,28-20</inkml:trace>
  <inkml:trace contextRef="#ctx0" brushRef="#br0" timeOffset="55500.4888">1996 8175,'0'0,"0"0,0 0,0 0,0 0,0 0,0 0,0 0,0 0,0 0,0 0,0 0,0 0,0 0,0 0,0 0,0 0,0 0,10 77,0-19,-1-10,1 0,0 0,-1 0,1-10,0-9,-10-10,0 1,0-11,0 1,0-1,0-9,0 10,0-10,0 0,0 0,0 0,-10 0,0-10,1-9,-1-19,0-20,10-19,10-9,0-10,-1 28,11 11,-1 9,0 9,20 1,0 9,0 0,-1 10,1 9,10 10,-11 10,11 9,-1 10,10 10,1 18,-11 1,1 9,-11 29,-18-29,-1 1,-9-1,-10-29,0 1,0-20,0 0,0-9,0-1,0 1,0-10,-10 0,0-10,1-9,9-38,0-30,9 1,1 18,0 11,9 9,-9 9,-1 10,11 1,-10 8,9 1,0 10,1-1,9 10,0 10,-10-1,10 20,0 9,0 1,1 9,8 10,-9-20,0 0,0-9</inkml:trace>
  <inkml:trace contextRef="#ctx0" brushRef="#br0" timeOffset="57341.2695">4264 7705,'0'0,"0"0,0 0,0 0,0 0,0 0,0 0,0 0,0 0,0 0,0 0,0 0,0 0,0 0,0 0,0 0,0 0,0 0,0 0,0 0,0 0,0 0,0 0,0 0,0 0,-88-10,30 10,10 10,-39-1,-1 20,21 0,-1 9,19-9,1 9,-1 10,1 10,9 0,10 9,10-19,9-10,10 11,0-1,0-10,10 0,-1-18,11-1,9 0,10-9,28-10,1-20,-10-8,-9-11,-1-9,10-19,-9 0,9-20,-19 20,0 9,-10 1,-10 9,-9 9,-1 10,-9 10,0 10,0-1,0 0,0 1,0-1,0 10,0 0,0 0,0 19,10 29,0 20,9 8,1-8,-1-20,20 9,-10-18,0-1,0-9,10-10,-1-9,11 0,-1-10,10-20,1-9,-11-9,10 0,-19-1,0 1,-10-10,0-10,-10 10,1 0,-11 0,-9 10,0 9,-9 10,-1-1,0 1,-9 10,-1-1,-9 0,0 10,0 10,-10 9,1 20,-11 18,11-9,8 19,11-19,0 10,9 0,0-1,10-18,0-1,0-9,10 0,0-10,-1-9,1-1,9 1,20-10,10-10,9-9,-10-10,1-9,-11-1,1-9,0-9,0-10,-10 18,-10 1,-9 0,0 0,-10 20,0-1,0 0,0 19,0 1,0-1,0 1,0-1,0 0,0 1,0 9,0 0,0 0,0 0,0 0,0 9,9 20,11 10,-1 18,10 1,0 19,10 0,0 9,-1-9,-8 0,8 28,-9-9,-9 0,-1 1,-9-11,-1-9,1-10,0-9,-10-20,0 1,0-20,0-10,0 1,0 0,0-10,0 0,-10 0,0 0,1 0,-1-10,-9-9,-10-10,0-29,0-38,9 0,20-19,20-48,-11 76</inkml:trace>
  <inkml:trace contextRef="#ctx0" brushRef="#br0" timeOffset="57484.047">5766 7608,'0'0,"0"0,0 0,0 0,0 0,0 0</inkml:trace>
  <inkml:trace contextRef="#ctx0" brushRef="#br0" timeOffset="57589.3672">5843 8118,'0'0,"0"0,0 0,10-20</inkml:trace>
  <inkml:trace contextRef="#ctx0" brushRef="#br0" timeOffset="58491.2741">6744 7474,'0'0,"0"0,0 0,0 0,0 0,0 0,0 0,0 0,0 0,0 0,0 0,0 0,0 0,0 0,97-29,-10 10,-9 0,-20 0,0-1,0 1,0 0,-9 9,-1-9,1 9,-10 1,-10-1,0 1,-10 9,0 0,1 0,-10 0,9-10,0 0,1 1,-1-10,0-1</inkml:trace>
  <inkml:trace contextRef="#ctx0" brushRef="#br0" timeOffset="58819.1292">7200 6984,'0'0,"0"0,0 0,0 0,0 0,0 0,0 0,0 0,0 0,0 0,0 0,0 0,9 106,11-10,-1 9,1 11,-1-1</inkml:trace>
  <inkml:trace contextRef="#ctx0" brushRef="#br0" timeOffset="60721.4266">2452 10606,'0'0,"0"0,0 0,0 0,0 0,106-116,-19 11,-9-1,-10 0,-10 1,0-20,-10 19,-9 20,-10 9,-9 19,-11 10,-9 10,0 9,0 10,0 9,0 1,-9-1,-1 0,0 10,1 0,-1 10,0 9,10 20,0-1,20 0,-1 1,20-10,19 9,19 1,-18-20,-11 10,-9-10,-10-10,-10 11,1-1,-11 10,1 9,-10 20,-19-10,-1 0,-9 0,0-19,10-10,-1 0,1-9,9-1,1 1,-1-10,0 0,0 0,10-19,10-77</inkml:trace>
  <inkml:trace contextRef="#ctx0" brushRef="#br0" timeOffset="60951.4643">3547 9338,'0'0,"0"0,0 0,0 0,0 0,0 0,0 0,0 0,9 77,1 9,9 48,-9-18,0-11,-1-9,-9-28,10-20,0-19,-10-20,19-18</inkml:trace>
  <inkml:trace contextRef="#ctx0" brushRef="#br0" timeOffset="61103.969">3643 8963,'0'0,"0"0,0 0,0 0,0 0,0 0</inkml:trace>
  <inkml:trace contextRef="#ctx0" brushRef="#br0" timeOffset="62623.203">4516 9174,'0'0,"0"0,0 0,0 0,0 0,0 0,0 0,0 0,0 0,0 0,0 0,0 0,0 0,0 0,-88-28,40 18,-1 10,20 0,0 0,0 10,0 9,0 19,0 10,10 10,-1 9,11 0,-1-9,10-10,0 0,10-10,-1 1,1-20,0-9,28-1,1-9,10 0,-1-28,1-1,-11-10,1-9,0-9,0-30,-10 10,-10 10,-9 19,-10 10,0 9,0 0,0 10,0 9,0 1,0-1,0 0,0 1,0-1,0 10,0 0,0 0,0 10,0 9,0 39,9 28,1 0,9 30,1 28,-10-29,-1 0,1 29,0-28,-1 9,-9-20,0-9,0-19,-9-19,9-20,0-18,-10-1,10-10,-10-9,1 0,-1-9,0-39,-9-87,-1 10,11-9,-11-1,20 1,0 19,0 9,0 19,0 1,0 19,10-1,0 11,-1 28,1 0,0 10,-1 0,11 0,19 19,-1 9,11 10,-1 20,1 9,9 29,-19 0,-10-1,-10-8,0 9,-9-29,0-10,-10-9,0-10,0-9,0-1,0-9,0 0,0-9,0-20,0-29,0-48,10-9,-1 0,11 0,9 9,0 29,0 10,0 19,-10 9,10 1,-9 19,-1 0,10 9,-9 0,-1 20,0 9,10 39,-9 28,-1 1,0 9,-9-19,0-1,0 1,-1-29,1 0,0-9,-1-1,1-9</inkml:trace>
  <inkml:trace contextRef="#ctx0" brushRef="#br0" timeOffset="62907.6502">6240 9030,'0'0,"0"0,0 0,0 0,0 0</inkml:trace>
  <inkml:trace contextRef="#ctx0" brushRef="#br0" timeOffset="63035.4258">6434 9242,'0'0,"0"0,0 0,0 0,0 0</inkml:trace>
  <inkml:trace contextRef="#ctx0" brushRef="#br0" timeOffset="64688.6403">7529 8243,'0'0,"0"0,0 0,0 0,0 0,0 0,0 0,0 0,0 0,0 0,0 0,0 0,0 0,0 0,0 0,-39 115,10-10,0 1,10 9,-1-19,11 1,-1-21,0 1,1-9,9-30,0 0,0-18,0-11,0 1,0-1,-10 1,10-10,0 0,0-10,0-18,10-49,9-48,10 0,-9-38,-1 38,-9 29,9-10,-9 48,-10-28,0 28,0 10,0 10,0-1,9-9,-9 20,10-1,0 9,-1 1,1 10,0-1,9 0,1 10,-1 10,10 9,0 10,10 29,0 9,-1 10,1 0,-10 0,0-1,10 20,-10-28,0-1,0 0,-9-9,-1-10,0-10,-9 1,0-10,-1-10,-9 0,0-9,0-1,0-9,0 0,0 0,0 0</inkml:trace>
  <inkml:trace contextRef="#ctx0" brushRef="#br0" timeOffset="64881.2078">7384 8992,'0'0,"0"0,0 0,0 0,0 0,0 0,0 0,77-58,-9 10,0-19</inkml:trace>
  <inkml:trace contextRef="#ctx0" brushRef="#br0" timeOffset="65405.9562">8624 8435,'0'0,"0"0,0 0,0 0,0 0,0 0,0 0,0 0,0 0,0 0,0 0,0 0,-97 28,39-8,10-1,9 10,10 9,0 1,0-1,9 0,11 1,-1-10,10-1,10 1,-1-9,11 8,9 1,9 0,11 0,-1-10,-9 0,0-9,-10-1,-10 1,-9 0,0-10,-1 9,-9-9,0 29,-9 0,-20 9,-29 10,-30 20,-28 8,-39 30,10 0</inkml:trace>
  <inkml:trace contextRef="#ctx0" brushRef="#br0" timeOffset="113319.2518">1957 11413,'0'0,"0"0,0 0,0 0,0 0,0 0,0 0,0 0,0 0,0 0,0 0,0 0,0 0,0 0,0 0,-19 67,9 10,1 0,-11-10,1 19,-1 10,11-19,-1-9,-9 8,-1 1,1 0,0 0,-1-19,1-10,9-10,0-19,1 0,9-9,-20 0,11-10,9 9,0-9,0 0,-10-9,0-11,10-28,0-19,10-29,9-10,20-38,0 19,-10 29,-10 20,1 8,-11 30,-9-10,0 19,0 10,0 0,0 9,0 0,0 1,0-1,10 1,0 9,9 0,1 0,-1 9,10 10,-10 1,10 18,10 20,-10-1,-9 1,-1 19,0-20,1 20,-11 0,1-19,0-1,0 1,-1-10,1-9,-10-1,0-19,0 0,0-9,0 0,0-1,0-9,0-9,-10-1</inkml:trace>
  <inkml:trace contextRef="#ctx0" brushRef="#br0" timeOffset="113497.3124">1560 12402,'0'0,"0"0,0 0,0 0,0 0,0 0,0 0,0 0,87-48,1 0,-1 0,29-10,39-9,-39 0</inkml:trace>
  <inkml:trace contextRef="#ctx0" brushRef="#br0" timeOffset="115024.1259">3004 11730,'0'0,"0"0,0 0,0 0,0 0,0 0,0 0,0 0,0 0,0 0,-87-29,9 19,10 10,20 10,-1 9,11 0,9 1,0 8,-1 20,1 0,10-9,9-1,1 1,9-1,0-9,9 0,1 0,0-10,-1 0,20 0,20-9,9-10,0-19,0-10,-9-19,-1-19,1-1,-1-28,-9 0,-10 19,-10-19,-9 0,0 0,-10 19,0 10,-10 0,0 19,10 0,-9 9,-1 10,10 20,-10-1,10 1,0-1,0 10,-9 0,-1 10,0 9,1 38,9 11,0 37,0 1,0-10,0-9,9-1,1-9,9 0,10-10,-9-29,9-9,19 0,20 0,-10-19,0-10,20-20,-10-9,-10-19,19-9,1-10,-20-1,-19 11,0-11,-20 20,0 0,-9 10,0-1,-10 11,0 8,-10 1,0 10,1-1,-1 0,-19 10,-10 10,-9 19,-10 9,-1 20,1 19,10 0,-1-1,11 21,18-21,11-18,9-20,9-9,1-9,0-11,9 1,10-10,19-19,11-20,18-19,1-9,-11-19,-8-10,-1-29,-10 9,-9-8,-10 8,0-9,-19 20,-10 28,0 0,0 19,0 10,-10 20,0 8,10 1,0 10,0-1,0 0,0 1,-9 9,9 0,-10 9,0 20,1 29,9 19,0-1,0 11,0-10,9 19,1-19,0 19,-1-19,1-10,0-9,0-10,-1-10,11 0,-11-9,1 0,0-10,19-9,19-20,-9-28</inkml:trace>
  <inkml:trace contextRef="#ctx0" brushRef="#br0" timeOffset="115293.9647">4661 10961,'0'0,"0"0,0 0,0 0,0 0,0 0,0 0,0 0,0 0,0 0,0 0,0 0,0 0,0 67,0-9,0-10,0-9,0-1,10 0,-10-9,9-10,1 1,0-1,-1 0</inkml:trace>
  <inkml:trace contextRef="#ctx0" brushRef="#br0" timeOffset="116247.5494">5475 10807,'0'0,"0"0,0 0,0 0,0 0,0 0,0 0,0 0,0 0,0 0,0 0,0 0,0 0,77-48,-18 20,-21 8,1 11,-20 9,1 0,-1 0,1 9,-1 11,-9 8,-1 20,-9 10,-9 9,-20 10,-1-10,1 1,0-1,0-9,0-1,10-18,-1-11,11-8,-1-11,0 1,10 0,0-10,0 0,0 0,0 0,0 0,10 0,29-10,9 0,10-9,1 0,-1 0,-10 9,-9 0,-10 1,0-1,10 1,0-1,19-9,29-10</inkml:trace>
  <inkml:trace contextRef="#ctx0" brushRef="#br0" timeOffset="116973.7849">6764 10375,'0'0,"0"0,0 0,0 0,0 0,0 0,0 0,0 0,0 0,0 0,0 0,-97 48,29-19,19 9,1 1,9-1,10 10,10 10,9-20,10 1,0-1,0-19,10 1,9-1,20-9,0-10,9-10,10-9,-9-1,-10 1,-10 0,-10 0,-9 9,-1 1,1-1,-10 0,0 1,0 9,0 0,-10 0,-9 19,-10 0,-20 29,1-9,-10 28,9-9,11-1,18 1,11-20,9 1,9 9,11-19,-1-1,0-8,20-11,10 1,-1-10,1-10,9-9,9-10,-8 10,-21 0,1-10</inkml:trace>
  <inkml:trace contextRef="#ctx0" brushRef="#br0" timeOffset="117738.8864">7374 10356,'0'0,"0"0,0 0,0 0,0 0,0 0,0 0,0 0,0 0,0 0,0 0,0 0,0 0,0 0,97-58,-39 20,-9 19,-11 9,-9 10,-9 10,-10 9,-1 0,1 20,-10 9,0-20,0 11,-10-10,1-10,-1 0,0 0,0-9,10 0,0-10,0 9,0 1,0-10,0 0,0 0,10 0,10 0,18 0,1 0,9 0,1 9,19 1,-10 9,-10 0,-9 1,-20-11,-9 1,0 9,-10 19,-20 1,-9-1,-19 1,-20 9,0 0,-29 0,-19-10,10-9</inkml:trace>
  <inkml:trace contextRef="#ctx0" brushRef="#br0" timeOffset="118722.0279">1424 12931,'0'0,"0"0,0 0,0 0,0 0,0 0,0 0,0 0,0 0,0 0,107-20,-20-8,0-1,10-10,0 1,39-10,-10 9,-20 1,11-10,28-10,-9 1,-20 9,0-10,39 10,10-19,-49 19,30 9,28 1,-29-1,-9 11,19-1,0-10,-9 11,-1-1,29 0,-9 0,-10 0,49-9,-40-1,-9 11,29-1,-9 0,-20-10,39 1,-30 0,-8 9,-1-10,0 11,-39-1,20-29,-30 20,20 18,0-8,-10 18</inkml:trace>
  <inkml:trace contextRef="#ctx0" brushRef="#br0" timeOffset="121972.8319">2297 12902,'0'0,"0"0,0 0,0 0,0 0,0 0,0 0,0 0,0 0,0 0,0 0,0 0,0 0,-78 9,20 11,0 8,9 11,1-1,9 1,0-1,10-9,10-10,9-9,0 9,10-9,0-1,10 1,10-1,18 1,20-10,20 0,-1 0,-18 0,-1 0,-10 0,1 0,-11 0,1 0,-10 10,-9-1,-11 1,1-1,0 11,-10-1,0 10,-10-10,-9 10,-1-1,-9 11,0-20,0 0,-10 1,-9 8,-1-8,11-1,-1-10,10 1,0 0,0-10</inkml:trace>
  <inkml:trace contextRef="#ctx0" brushRef="#br0" timeOffset="122257.0719">2907 12614,'0'0,"0"0,0 0,0 0,0 0,0 0,0 0,0 67,0 29,0 19,10 10,-1-29,1-9,0-11,-1-37,1-1,-10-19</inkml:trace>
  <inkml:trace contextRef="#ctx0" brushRef="#br0" timeOffset="122426.63">2684 12652,'0'0,"0"0,0 0,0 0,0 0,10-29</inkml:trace>
  <inkml:trace contextRef="#ctx0" brushRef="#br0" timeOffset="123990.3969">3682 12700,'0'0,"0"0,0 0,0 0,0 0,0 0,0 0,0 0,0 0,0 0,0 0,0 0,0 0,0 0,-77-48,9 10,10 18,0 11,-1 18,1 11,10 8,9 1,0 19,1 19,9 10,9 0,10-19,10-1,0-9,0-9,10-1,0-18,9-1,10 0,10-9,9-10,-9-10,10-9,-1-20,1-9,-11-9,11-11,-20 11,0-10,-10 9,-9 10,-10 0,0 9,0 20,0 0,0 0,0 9,0 1,0-1,0 0,0 1,0 9,0 0,0 0,0 9,10 20,-1 29,11 19,9 28,0 11,-10-20,1 38,-1-19,-9 1,-1-1,-9 10,-9-29,-11 0,1-19,9-39,1 1,-1-20,0 0,1-9,-1-10,0 0,-9-19,-10-49,0-57,0-28,19 18,10 10,10 10,-1 9,11 1,-1 18,10 1,0 19,0 9,10 10,19 0,-9 19,-1 0,10 20,-9 9,-1 9,1 10,-11 20,1 9,0 0,-10 0,-10 0,-9 0,0-19,-10-10,0 0,0-9,0-1,0-9,0 0,0 0,0-9,0-39,9-19,1-30,0 21,-1 8,-9 11,10 9,0 9,-1 10,1 10,0 0,9 9,1 10,9 0,0 20,0 8,0 1,0 10,0 18,-10-9,1 0,-11-9,1-1,0 1,0-20,-10-9</inkml:trace>
  <inkml:trace contextRef="#ctx0" brushRef="#br0" timeOffset="124174.2467">4806 12479,'0'0,"0"0,0 0,0 0,0 0,0 0,0 0,0 0,0 0,0 0</inkml:trace>
  <inkml:trace contextRef="#ctx0" brushRef="#br0" timeOffset="124265.0185">4942 12854,'0'0,"0"0,0 0,0 0,0 0,0 0,0 0,-10-87</inkml:trace>
  <inkml:trace contextRef="#ctx0" brushRef="#br0" timeOffset="126559.2441">6114 11835,'0'0,"0"0,0 0,0 0,0 0,0 0,0 0,0 0,0 0,0 0,0 0,0 0,0 0,0 0,0 0,0 0,39 106,0-10,-10-19,0 0,0-10,0 0,0 10,-9-29,-1 0,-9-9,-1-10,1-10,0-10,-10 11,0-11,0-9,0 10,0-10,0 0,0 0,0 0,0 0,0 0,-10-10,0 1,1-11,-11 1,1-10,-10 0,10 10,-11 0,1 0,0 9,0 1,-19 9,-20 9,0 10,10 10,10 0,9 0,0 19,0-10,10 10,10 10,9-20,10 1,0-1,10-9,-1 0,11-10,9 0,19 1,20-20,-10-10,-9-19,-1 0,-9-9,0 9,0-9,-20 9,10-10,-10 1,1 0,-1-1,-9-9,0 10,-10 9,0 0,0 0,0 10,0 0,0 0,0 9,0 0,0 1,0-1,0 1,0-1,0 10,0 0,9 10,11 9,9 10,0 9,9-9,1-10,0 0,0 0,0-9,-1-10,-9-10,10-9,-10-10,-9 1,9-20,0 0,-10 0,-9-1,-1 1,1 20,-10-1,0 0,0 10,0 9,0 1,0-1,0 0,0 1,0-1,0 10,0 0,0 0,0 10,0 19,0-1,0 1,0 10,10-20,0-10</inkml:trace>
  <inkml:trace contextRef="#ctx0" brushRef="#br0" timeOffset="126725.0124">6822 12095,'0'0,"0"0,0 0,0 0,0 0,0 0,0 0,0 0</inkml:trace>
  <inkml:trace contextRef="#ctx0" brushRef="#br0" timeOffset="127391.9731">6831 12172,'0'0,"0"0,0 0,0 0,0 0,0 0,0 0,0 0,0 0,30 115,-11-29,0-9,10-19,-9-20,-1 1,1-1,-1-19,0 1,1-11,-1-9,0-9,1-20,-1-19</inkml:trace>
  <inkml:trace contextRef="#ctx0" brushRef="#br0" timeOffset="127540.2181">7103 11701,'0'0,"0"0,0 0,0 0,0 0,0 0,0 0,0 0,0 0</inkml:trace>
  <inkml:trace contextRef="#ctx0" brushRef="#br0" timeOffset="128722.8605">7035 12700,'0'0,"0"0,0 0,0 0,0 0,0 0,0 0,0 0,0 0,0 0,87-58,-9 1,-20-1,10-9,9-10,-9 0,-10-9,0-10,-19 19,0-10,-10 1,-19-1,-1 20,-9 19,0 10,0 9,-9 0,-1 10,0 9,10 1,-9-1,-1 10,0 0,0 0,1 10,-11 38,1 19,9 19,20 10,0 0,9 10,0-19,11-1,-1 10,-10-19,0 9,1 30,-11-20,-9-10,-9-9,-1-19,0-20,1-9,-1-10,0-9,1-10,9 0,0 0,0 0,-10-10,10 1,10-49,-1-38,20-29,10 0,-10 29,0 10,0-1,-9 1,9-1,-10 1,1-1,-11 1,1 19,0-10,-10 19,0 10,0 10,0 9,0 10,0-1,0 11,0-1,0 1,0-1,0 0,-10 10,10 0,0 0,0 20,0 18,19 29,1 0,-1 1,10-11,0 20,-9-19,-1 0,0-1,1 1,-11-1,1 20,-10-19,10 0,-10-10,9-10,-9 0,0 20,0-29,0 9,0-9,0 10,0-11,0-8,0-11,-9 1,-1-10</inkml:trace>
  <inkml:trace contextRef="#ctx0" brushRef="#br0" timeOffset="128897.0618">8566 11893,'0'0,"0"0,68-29,9 0</inkml:trace>
  <inkml:trace contextRef="#ctx0" brushRef="#br0" timeOffset="154642.4577">2684 14487,'0'0,"0"0,0 0,0 0,0 0,0 0,0 0,0 0,0 0,0 0,0 0,0 0,0 0,0 0,0 0,0 0,0 0,0 0,0 0,0 0,0 0,0 86,0-47,0 9,0 0,0-10,10 1,-10-11,0-8,0-1,0 0,0-9,0-1,0-9,0 0,0 0,0 0,0 0,0-9,-10-11,0-28,10-19,0-19,0 19,0-1,0 1,0 19,10 0,0 10,0 9,-1 9,1 1,9 0,10 0,10 9,0 10,0 10,-1 9,1 10,0 19,0 10,-1 28,-8 10,-11-19,-9-10,-10-28,0-1,0-19,0 0,0-9,0 0,0-10,0 0,0 0,0 0,0-10,0-28,0-39,9-29,11 0,9 10,0-9,0 28,0 10,0 9,-10 20,1-1,-11 20,11 0,-1-1,1 11,9 9,0 19,0 39,0 9,0 10,0 19,-10 0,1 0,-1-19,-9-19,0-1,-1-9,1-19,0-10,-1-9,1-1</inkml:trace>
  <inkml:trace contextRef="#ctx0" brushRef="#br0" timeOffset="156114.0388">4331 14103,'0'0,"0"0,0 0,0 0,0 0,0 0,0 0,0 0,0 0,0 0,0 0,0 0,0 0,0 0,0 0,-77-20,19 30,19 9,0 20,-9 28,19 19,0 1,9-1,11-19,-1-18,10-11,0 0,0-18,0-11,10 1,9-10,20-19,0-10,-1-19,20-10,1-28,-1-1,-10-9,1 0,-20 19,-10 29,-9-9,-1 28,1 0,-10 10,0-1,0 11,0-1,0 1,0 9,0 0,0 38,10 39,9 19,1 0,-1 0,0-9,1-11,-1-18,0-10,1-19,-1-10,1-9,18-1,1-9,10-19,-1-10,-9-9,0-10,-1-10,11-19,-1-19,-9 10,-20 19,1-1,-11 11,1-1,-10 10,-10 10,1 9,-1 10,0 9,1 0,-1 1,0 9,-9 9,-30 30,-9 47,10-9,-1 38,11-9,18-10,11-19,9-19,0-1,0-28,0-10,9-9,1-1,9-9,10-9,10-10,-10-20,10-9,0-19,9 0,-9-39,-10 29,-10 20,-9-1,0 10,-10 19,0 10,0 0,0 9,0 0,0 1,0-1,0 1,0-1,0 10,0 0,0 0,0 10,9 18,21 20,-1 10,9 19,1 19,10 19,-11-19,-9 20,0 9,-9-1,-10-18,-10 19,0-39,0-9,0-9,-10-20,0-10,-9 0,9-18,0-1,1-10,-1 1,0-10,1 0,-1 0,0 0,10 0,0 0,0 0,0 0,0-10,0-38,0-86</inkml:trace>
  <inkml:trace contextRef="#ctx0" brushRef="#br0" timeOffset="156297.1263">5853 13757,'0'0,"0"0,0 0,0 0,0 0,0 0,0 0,0 0,0 0</inkml:trace>
  <inkml:trace contextRef="#ctx0" brushRef="#br0" timeOffset="156408.388">6056 14064,'0'0,"0"0,0 0,0 0,0 0,0 0,0 0</inkml:trace>
  <inkml:trace contextRef="#ctx0" brushRef="#br0" timeOffset="157264.1948">6783 13180,'0'0,"0"0,0 0,0 0,0 0,0 0,0 0,0 0,0 0,0 0,0 0,0 0,0 0,0 0,0 0,0 0,0 0,0 96,10 39,-1-20,1 0,0 1,9 18,-9-18,0-30,-1-19,1 0,-10-28,10-1,-1 10,-9-19,0-19,0-1,0-9,10 0,9-19,10-38</inkml:trace>
  <inkml:trace contextRef="#ctx0" brushRef="#br0" timeOffset="158399.5798">7713 13603,'0'0,"0"0,0 0,0 0,0 0,0 0,0 0,0 0,0 0,0 0,0 0,0 0,-87 10,29-1,9 10,1 10,9 19,0 10,1 9,9 10,0 10,19-30,0-18,10-1,0 0,10-18,0-1,-1-10,1 1,19-10,19-10,1-18,-1-1,1-10,-10-9,9-9,-9-11,-10 1,-10 10,-9 9,0-10,-10 19,0 20,0 0,0 9,0 1,0-1,0 1,0 9,0-10,0 10,0 10,0 28,9 29,11 1,-1 8,0-8,1-1,9 0,-10-28,1-11,-1 1,0-10,-9-9,10 0,-1-10,0 0,1-10,-1-9,0-10,1-9,-11-10,1-20,-10 11,0-1,-10 10,1 0,-1 19,0 10,1 0,-1 9,0 0,1 1,9-1,0 10,0 0,0 0,9 19,1 10,9 19,1-9,9 9,-10-10,-9-19,0 10,-1-10,1-9,-10-10,0 0,0 0,0 0,0 0,0 0,0 0,0 0,0-10,0 1,0-10,0-1,10-8,-1-1,1 0,9 0,11 0,8 1,1-1</inkml:trace>
  <inkml:trace contextRef="#ctx0" brushRef="#br0" timeOffset="159561.0294">8983 13344,'0'0,"0"0,0 0,0 0,0 0,0 0,0 0,0 0,0 0,0 0,0 0,0 0,-97 19,0 19,19 1,20-1,10 1,-10 18,-1 30,21-10,9-20,9 1,11-10,9-19,9-1,-9 1,10-19,0 0,-1-10,20 0,20-20,-1-9,1-19,-10 10,-1-20,-9 10,0-9,-9 9,-1 0,-9 9,-10 10,0 1,0-1,0 10,0-1,0 11,0-1,0 0,0 1,0-1,0 1,0 9,0-10,0 0,0 1,0 9,0 0,0 0,0 0,10 9,9 30,0 9,10 29,-9-10,-1 10,1 29,-1 9,0-19,-9-10,0 10,-1-19,-9-29,0 0,0-9,0-10,0-20,0 1,0-1,0-9,-9 0,-1 0,0 0,1 0,-1-9,-9-1,-1-9,1 0,-1 0,1-29,19-20,10 1</inkml:trace>
  <inkml:trace contextRef="#ctx0" brushRef="#br0" timeOffset="159974.4652">9273 13219,'0'0,"0"0,0 0,0 0,0 0,0 0,0 0,0 0,0 0,0 0,0 0,0 0,0 0,0 0,0 0,0 0,0 0,0 0,0 0,0 0,0 0,0 0,0 0,0 0,0 0,0 0,-58 77,19 19,20-29,19 0,10-19,-1 0,11-9,-1-1,1-19,-1 1,20-11,0-9,9-9,-9-1,-1-19</inkml:trace>
  <inkml:trace contextRef="#ctx0" brushRef="#br0" timeOffset="160432.232">9428 13805,'0'0,"0"0,0 0,0 0,0 0,0 0,0 0,0 0,0 0,29-106,-9 39,-10 9,-1 10,-9 10,0 9,0 10,0-1,0 1,0 0,10 9,9-9,10 0,20 0,-1 9,1 10,-11 0,1 0,0 10,-20-1,1 1,-11 0,1-1,0 20,-10 0,-10 19,0-10,-9-9,0 0,-1 0,-9 0,10-20,-1-9,1-9,9-11,1-8</inkml:trace>
  <inkml:trace contextRef="#ctx0" brushRef="#br0" timeOffset="160779.119">9797 12479,'0'0,"0"0,0 0,0 0,0 0,0 0,0 0,0 0,0 0,0 0,29 96,-10 0,-9-19,-1 19,11 0,-10-19,-1-19,1 28,0-28,-1-10,1 0,0-10,-1-9,1 9,0-9,-1-19,1 0,0-1,-1 1,-9-10,10 0,10-10,9-19,0-19,0-38</inkml:trace>
  <inkml:trace contextRef="#ctx0" brushRef="#br0" timeOffset="160944.0937">9845 13132,'0'0,"0"0,0 0,0 0,0 0,0 0,0 0,0 0,107-86,9-20</inkml:trace>
  <inkml:trace contextRef="#ctx0" brushRef="#br0" timeOffset="161213.721">10863 13075,'0'0,"0"0,0 0,0 0</inkml:trace>
  <inkml:trace contextRef="#ctx0" brushRef="#br0" timeOffset="161907.8129">10465 13123,'0'0,"0"0,0 0,0 0,0 0,0 0,0 0,0 0,0 0,0 0,68-29,10 0,-1 10,1-10,-20 0,0 0,-10 1,-9 8,0 11,-10-10,0 9,0 0,10-9,0-10</inkml:trace>
  <inkml:trace contextRef="#ctx0" brushRef="#br0" timeOffset="162662.2947">11270 13372,'0'0,"0"0,0 0,0 0,0 0,0 0,0 0,48-76,0-1,-9 0,19-29,-9 10,-10 10,-1 9,1 10,-10 9,-10 0,-9 20,0 9,-10 10,0 9,0 1,0-1,0 0,0 1,0-1,0 10,0 0,0 10,10 9,-1 0,20 10,10 0,0 9,0-9,-1 10,-9-1,-9-19,-1 0,1 29,-11-28,1 18,-10 1,0 18,0 1,-10-1,1-9,-1-19,0-9,1-1,-1 0,0-19,0 0,1-29</inkml:trace>
  <inkml:trace contextRef="#ctx0" brushRef="#br0" timeOffset="163440.3499">12122 12393,'0'0,"0"0,0 0,0 0,0 0,0 0,0 0,0 0,0 0,10 96,0 19,-1-19,11 10,-11-10,-9-19,10-20,-10-9,0-9,0-20,0 0,0-9,0-1,0-9,0 0,0 0,0-9,0-1,0-19,0-19,0-19,10-48,-1 9,-9 29,10 10,-10 9,10 10,-10 19,0 1,0 8,0 11,0-1,0 1,10 9,9 9,10 10,0 10,10 10,0 28,-1 10,-9 0,-9-20,-11 1,1-20,0-9,-10-10,0-9,0 0,0-1,0-9,0 0,0 0,0 0,0-9,0-11,0-18,10-29,-10-20,0 30,9 9,1 0,0 0,-1 19,1-10,0 20,-1 0,1 9,0 1,9 9,0 0,1 9,-1 10,1 20,-1-1,0 10,1 0,-1 0,1-19,-11-10,1-9</inkml:trace>
  <inkml:trace contextRef="#ctx0" brushRef="#br0" timeOffset="164782.7351">13614 12479,'0'0,"0"0,0 0,0 0,0 0,0 0,0 0,0 0,0 0,0 0,0 0,0 0,-87-38,29 18,10 11,-1 9,1 9,-1 20,1-10,9 20,0 9,1 10,-1 47,19-47,1 38,9-48,10-10,0-18,0-1,10-10,0 11,9-11,20 1,-20-10,20-19,0-1,0-8,-1-20,-9 9,0-9,1 0,-1 0,-10 0,0 0,-9 10,0 9,-1-10,-9 20,0-10,0 20,0-1,0 0,0 1,0-1,0 1,0 9,0 0,0 19,0 19,0 20,10 28,0-9,0-29,-1-9,1-1,0 1,-1-30,1 1,0-1,-1 1,11-10,9-10,10-9,-10-10,0-9,0-20,0 1,0-30,-10-19,-9 1,0-20,-10 38,0-18,0 57,0 9,-10-9,0 0,10 0,-9 19,-1-9,10 19,-10 0,10 9,0 0,0 1,0 9,0 0,-9 9,9 20,-10 58,0-1,10 49,0-20,20 39,-11-39,11-19,-11-38,20-1,-9-9,9 0,-10-29,1 1,-11-11,11 1,9-20,0-19,0 1,0-20,19-20,1-47,-10-48,-20-10,0 67,-19 1,0-1,0 10,-9 9,-1 49,0-10,1 19,-1 10,10 9,-10 1,10-1,0 0,0 10,-9 0,-1 48,-10 48,11 20,9 18,9 30,11-11,9-9,0-28,0-39,19 19,1-20,-1 1</inkml:trace>
  <inkml:trace contextRef="#ctx0" brushRef="#br0" timeOffset="166095.6943">5271 16975,'0'0,"0"0,0 0,0 0,0 0,0 0,59-144,18-19,-19 38,10-39,0 20,0 10,-1-1,-18 30,-10 18,-10 20,10-20,-20 20,-9 10,-10 18,0 10,0 10,0 9,-10 1,0 9,-9 9,-10 11,0 18,0 20,9-10,1 9,19-18,0-1,19 1,20-20,19 19,10-9,-20 0,1 0,-10 0,-1-1,-18-8,-1-1,1 10,-11 9,1-9,-10 19,0-10,-10-9,1-10,-1 1,0-1,0 0,1-9,-1-1,0 1,1-1,-1-9,0 0</inkml:trace>
  <inkml:trace contextRef="#ctx0" brushRef="#br0" timeOffset="166393.5239">6463 15371,'0'0,"0"0,0 0,0 0,0 0,0 0,0 0,0 0,-19 144,9-29,10-9,10-1,0-37,9-11,0-9,-9-9,-10-20,0-9,0-1,0-9,0-9</inkml:trace>
  <inkml:trace contextRef="#ctx0" brushRef="#br0" timeOffset="166557.1009">6260 15169,'0'0,"0"0,0 0,0 0,0 0,0 0</inkml:trace>
  <inkml:trace contextRef="#ctx0" brushRef="#br0" timeOffset="168129.5632">7151 15428,'0'0,"0"0,0 0,0 0,0 0,0 0,0 0,0 0,0 0,0 0,0 0,0 0,0 0,0 0,0 0,-39-86,10 38,0 19,10 10,0 0,-1-1,1 1,-1 10,1-1,0 10,-1 10,-9 9,-19 29,9 29,0 19,10 9,10-18,9-1,10-9,0-19,0-20,10 1,0-20,-1-10,1 1,0-10,9 0,0-10,20-9,0-10,-10-9,0 0,10-30,-10 1,-10-10,-9 10,0 9,-10 20,0 9,0 10,0-10,0 19,0 1,0-1,-10 1,10-1,0 0,0 10,0 0,0 0,0 10,0 28,10 20,9 19,10 29,-10 9,10 0,-9 0,-1 39,-9-29,0-10,9 29,-19-38,0-10,0-19,0-19,0-10,0-29,0-9,0-1,-10 1,10-10,-9 0,-1-10,0-9,-9-39,-20-76,0-30,-9-18,19 28,9 20,20 18,0 1,10 38,0 10,19-19,-10 28,10 10,-9 19,9 0,0 10,0 9,10 10,-1 20,1 18,29 39,-10 19,0 19,0 1,-19-11,-19-18,-1-39,-9-19,-1-10,-9-10,0 1,0-10,0 0,0-10,0 1,0-39,0-48,-9-68,9 1,0 38,9 29,1 10,0 18,9 1,-9 19,9 10,-9 9,0 10,19-1,0 11,0 9,0 19,0 19,10 20,-1 29,1 9,-10-19,-9-20,-1-9,0 0,-9-19,0-10,-1 0,-9-9,0-10,0 0</inkml:trace>
  <inkml:trace contextRef="#ctx0" brushRef="#br0" timeOffset="168561.6732">8537 15227,'0'0,"0"0,0 0,0 0,0 0,0 0,0 0,0 0,0 0,0 0</inkml:trace>
  <inkml:trace contextRef="#ctx0" brushRef="#br0" timeOffset="168706.8893">8799 15496,'0'0,"0"0,0 0,0 0,0 0</inkml:trace>
  <inkml:trace contextRef="#ctx0" brushRef="#br0" timeOffset="170224.7326">8779 15765,'0'0,"0"0,0 0,0 0,0 0,0 0,0 0,0 0,0 0,0 0,0 0,0 0,0 0,0 0,0 0,0 0,0 0,0 0,0 0,0 0,0 0,78-49,19-8,19-10,-19 9,0 10,0-10,19 1,10-11,-20 11,11-10,-1 9,49 0,-30-9,1 0,0-1,19-8,-20 18,1-9,38 9,-38 10,-10-10,-10 10,39-9,-9-1,-30 10,0 0,10-10,-9 10,-21 0,-18 20,-20-1,-9 10,-11-1,-9 1,-9 9,-1-9,-9 10,0 9,-1 0,-9 0,0 0,0 0,0 0,0 0,10 9</inkml:trace>
  <inkml:trace contextRef="#ctx0" brushRef="#br0" timeOffset="171652.8224">9341 14477,'0'0,"0"0,0 0,0 0,0 0,0 0,0 0,0 0,0 0,0 0,0 0,0 0,0 0,0 0,0 0,0 0,0 116,0-40,0 1,0 0,0 0,0-19,0 18,0-28,0-9,0-10,0 0,0-10,0-10,0 1,0 0,0-10,0 0,0 0,0 0,0 0,-9-10,9-9,0-29,0 0,0 0,-10 0,0 0,10 19,-10-10,10 10,0 1,0-1,0 0,0-19,0-10,10 10,0-19,0 19,-1 0,1 19,0 0,-10 10,0 10,0-1,0 0,0 1,0-1,0 1,9 9,1 0,0 0,9 0,0 9,10 10,1 10,8 19,11 10,-1-1,-19-8,0-1,0-10,-9 0,-1-9,1 0,-1 9,-9-18,-1 8,1 1,0-9,-1-11,1 10,0 1,-10-11,0 1,0-1,0-9</inkml:trace>
  <inkml:trace contextRef="#ctx0" brushRef="#br0" timeOffset="171916.6844">9235 14823,'0'0,"0"0,0 0,0 0,0 0,0 0,0 0,0 0,0 0,67-19,1 0,0-1,29 1,-39-10</inkml:trace>
  <inkml:trace contextRef="#ctx0" brushRef="#br0" timeOffset="172763.5537">9894 14189,'0'0,"0"0,0 0,0 0,0 0,0 0,0 0,0 0,0 0,0 0,96 19,1-9,-9-1,-21 1,-8 0,-1-1,-20-9,1 0,0 10,-10-10,0 0,-10 0,1 0,-1 0,-9 0,0 0,-1 0,1 0,-10 0,0 0,0 0,0 0,0 0,-10 0,1 9,-11 11,-9 18,0 1,-10 9,1 9,8-18,1-1,0 1,0-1,10-9,0 0,-1-1,10-8,1-1,9 0,0-9,0-10</inkml:trace>
  <inkml:trace contextRef="#ctx0" brushRef="#br0" timeOffset="173163.0303">10930 13766,'0'0,"0"0,0 0,0 0,0 0,0 0,0 0,0 0,0 0,0 0,0 0,0 0,0 0,0 0,0 87,0-20,10-9,0 9,-1-19,1-10,0 1,-1-1,1-9,0 9,-10-28,10 9,-1 1,-9-11,0 1,0-10,0 0,0 0</inkml:trace>
  <inkml:trace contextRef="#ctx0" brushRef="#br0" timeOffset="173776.8409">10901 13795,'0'0,"0"0,0 0,0 0,0 0,0 0,0 0,0 0,0 0,0 0,0 0,0 0,0 0,87-86,-19 38,-19 9,-1 10,-9 20,-10-1,-10 1,1 9,-10 9,-1 10,1 1,-10 18,-10 10,-9 10,-1-10,1 0,0-10,-1-19,11 1,-1-11,0 1,1-1,-1-9,10 0,0 0,0 0,0 0,0 0,10 0,28-9,1-1,0 1,0 9,-10 0,-10 0,0 0,-9 0,0 0,-1 0,1 9,0 1,-10-1,0 11,0-1,0 10,-10 9,-9-9,-10 0,-20 9,11-9,-1 0,0 0,-19 19</inkml:trace>
  <inkml:trace contextRef="#ctx0" brushRef="#br0" timeOffset="175142.6138">9293 15572,'0'0,"0"0,0 0,0 0,0 0,0 0,0 0,0 0,0 0,0 0,0 0,0 0,0 0,0 0,0 0,0 0,0 0,0 0,0 0,39 77,-1-19,1 9,-10 10,10 0,-10-10,0-9,10 28,-10-19,0-28,0 9,0 0,0 0,0 10,-9-1,-1-9,0-9,1-1,-11-9,1 9,0-28,-1 9,1 0,0-9,-10 9,0-9,0-10,0 9,0-9,0 0,0 0,0 0,0 0,0 0,0 10,0-10,0 0,0 0,0 0,0 0,10 0,9 0,10 0,-10 0,30-19,28 0,-9-10,0-10,-10 1,20-10,19-10,19-9,-10 0,1 0,9-1,-9 11,19-20,0 10,-20-1,11 1,-11 19,30-38,-39 38,-20-1,11 1,-11 10,20-10,0 19,-20 0,-18 1,-1-1,0 10,-10-1,-9 1,-10 0,-10 9,-9 1,0-1,-10 10,0 0,0-10,0 10,-10-9</inkml:trace>
  <inkml:trace contextRef="#ctx0" brushRef="#br0" timeOffset="176126.5344">9874 15822,'0'0,"0"0,0 0,0 0,0 0,0 0,0 0,0 0,0 0,0 0,0 0,0 0,49 87,-20-30,0 1,0-10,-10 10,1-20,-1-9,0 0,-9-10,0 0,-10-9,0-1,0 1,0-1,0-9,0 0,0 0,0 0,0 0,0 0,0 0,0-9,-10-1,0-19,-9-38,0-29,9 10,-10-1,11 30,-1-30,10 29,0 1,0-1,0 10,10 10,-1-1,1 1,0 9,0 10,-1 0,11-1,9 1,9 10,1 9,0 0,0 9,-10 1,0 9,10 19,-1 11,1 8,0 20,-10-29,0 0,0 10,0-20,0 20,-9-10,-1-19,0-1,1 11,-11-30,1 11,0-11,-10 1,0-10,0 0,0 0</inkml:trace>
  <inkml:trace contextRef="#ctx0" brushRef="#br0" timeOffset="176378.4133">10029 15995,'0'0,"0"0,0 0,0 0,0 0,0 0,0 0,78-67,-10 19,-1 0,-8-10,18 0,1 1,-1-1</inkml:trace>
  <inkml:trace contextRef="#ctx0" brushRef="#br0" timeOffset="176942.7661">11483 14986,'0'0,"0"0,0 0,0 0,0 0,0 0,0 0,0 0,0 0,0 0,-88 39,21-1,9-9,9 9,1 1,-1 9,10 0,1 0,18-10,1 1,-1-10,11 0,-1-10,10-10,0 1,10 0,-1-1,21 10,8 1,11-11,28 10,-19-9,-19 0,0-10,-10 0,0 0,0 0,10 0,0 0,9-10,10-19,10-9</inkml:trace>
  <inkml:trace contextRef="#ctx0" brushRef="#br0" timeOffset="177866.7556">11851 14717,'0'0,"0"0,0 0,0 0,0 0,0 0,0 0,0 0,0 0,0 0,0 0,0 0,0 0,0 0,19 87,-9-30,9 11,-9-11,0-9,-1 0,1-9,0-1,0-9,-1-10,1 1,-10-1,0-10,0 1,0 0,0-10,0 0,0 0,0 0,0 0,0 0,0 0,0-10,-10 0,1 1,-1-1,-10-28,1-10,0 0,-1 19,11 0,-11-9,11 9,9 0,0-19,9 9,1-9,0 10,9 0,0-1,1 10,-1 1,1 8,9-8,9 8,-9 1,-9 9,-1 10,-9 10,0 0,-1 28,-9 1,-9 18,-11-9,1 10,-1-29,1-1,9-8,1-1,-1-9,0-1,1-9,9 10,0-10,0 0,0 0,0 0,9-10,20 1,10-1,19 0,0 10,1 0,-21 0,1 0,-20 0,1 0,-11 0,1 10,-10 9,-10 10,-9-10,0 20,-10 9,0-10,0 0,-1-18,-8 9,-11-1,-9 1</inkml:trace>
  <inkml:trace contextRef="#ctx0" brushRef="#br0" timeOffset="179042.9532">9903 16744,'0'0,"0"0,0 0,0 0,0 0,0 0,0 0,0 0,0 0,0 0,0 0,0 0,49 87,-11-29,11 28,-10-9,19 19,0-10,-19-28,9 19,1 0,-1-20,-9 1,0 0,-1-1,-9-18,10 18,-10-18,-9-20,-1 10,0 0,-9-20,0 1,-1-1,1 1,0-10,9 0,1 0,-1 0,0 0,1-10,18 1,1-10,10-1,9-8,29-11,10 1,0-1,0 1,19-20,20 1,-1-1,-18-9,-1 19,39-29,0 19,-29 1,-10-11,30 11,-30-11,-19 20,-20 0,-9 10,0-10,-20 19,-9 10,0 0,0-1,-20 1,-9 10,-1-1</inkml:trace>
  <inkml:trace contextRef="#ctx0" brushRef="#br0" timeOffset="179949.0529">10717 16917,'0'0,"0"0,0 0,0 0,0 0,0 0,0 0,29 116,-9-11,-1-9,-9-28,-1-11,1-9,-10 10,0-20,0-9,0-10,0 10,0-19,0-1,0-9,0 0,0-9,0-10,0-10,-10-19,10-20,0 1,-9 0,-1 0,0-1,1 1,-1 0,10-39,0 29,0 29,0 0,0 20,0-1,0 10,0-1,0 1,0 10,10-1,9 0,0 10,1 0,9 10,0 19,10 0,-1 9,-9-9,10 9,-10 1,0-1,10 20,0-10,0 0,-1 9,1-9,-10 10,0-19,-9-11,-11-8,1-1,0-10,-10 1,0-10,0 0,0 0,-10 0</inkml:trace>
  <inkml:trace contextRef="#ctx0" brushRef="#br0" timeOffset="180177.5465">10921 17330,'0'0,"0"0,0 0,0 0,0 0,0 0,0 0,58-86,0 19,0-1,0-8</inkml:trace>
  <inkml:trace contextRef="#ctx0" brushRef="#br0" timeOffset="180593.6511">11551 16889,'0'0,"0"0,0 0,0 0,0 0,67-49,-18 1,-1 10,-9 0,-10-1,-10 10,1-9</inkml:trace>
  <inkml:trace contextRef="#ctx0" brushRef="#br0" timeOffset="180816.3073">11909 17196,'0'0,"0"0,0 0,0 0,0 0,0 0,0 0,29-77,0 0,0 20,0-1</inkml:trace>
  <inkml:trace contextRef="#ctx0" brushRef="#br0" timeOffset="181206.9203">12103 16110,'0'0,"0"0,0 0,0 0,0 0,0 0,0 0,0 0,0 0,29 87,0-10,-10-10,10 10,1 0,-1-1,0 21,-10-40,0 1,1-20,-11 1,1-20,-10-9,0-10,0-10,0 0</inkml:trace>
  <inkml:trace contextRef="#ctx0" brushRef="#br0" timeOffset="181763.1285">12074 16245,'0'0,"0"0,0 0,0 0,0 0,0 0,0 0,0 0,0 0,0 0,0 0,97-87,-49 49,-9 9,0 10,-10 9,-10 10,0 10,-9 0,10 28,-11-9,-9 9,0 20,0-20,-9 1,-1-10,0-10,0-10,10 1,0 0,0-1,0-9,0 0,0 0,20 0,19 0,-1 0,21 0,-11 0,-9 10,-10-10,-10 0,-9 9,0 1,-1 9,1 20,-10-20,-10 19,-9-9,-1-19,-28-10,0-39</inkml:trace>
  <inkml:trace contextRef="#ctx0" brushRef="#br0" timeOffset="221131.7231">12355 13718,'0'0,"0"0,0 0,0 0,0 0,0 0,0 0,0 0,0 0,0 0,0 0,0 0,0 0,77 29,-19-10,1-19,-11 10,0-10,1 0,-10 0,-10 0,-10-10,-9 10,0 0,-1 0,1 0,-10 0,0 0,0 0,0 0,0 0,0 0,-10 10,-9 19,-1 19,1-10,-10 10,0 10,0 9,0-19,9 0,1 10,0-29,-1-1</inkml:trace>
  <inkml:trace contextRef="#ctx0" brushRef="#br0" timeOffset="221960.8581">13275 13613,'0'0,"0"0,0 0,0 0,0 0,0 0,0 0,0 76,0-18,0-29,0 0,0-10,-9-9,9-10,0 9,0-9,0 0,-10 0,0-9,10-11,0-28,-9-19,9-19,0-20,0 39,0-1,0 20,0 0,0 10,0 19,0 0,0 9,0 0,0 1,0-1,0 1,0-1,0 10,9 0,1 0,9 0,1 10,9 9,0 10,10 19,-1-10,1 29,0-9,-10-20,0 10,0 0,-10-9,1-1,-1-9,1 9,-1-18,-9-1,-1-9,1-1,-10 1,0-10,0-10</inkml:trace>
  <inkml:trace contextRef="#ctx0" brushRef="#br0" timeOffset="222149.9158">13237 13565,'0'0,"0"0,0 0,0 0,0 0,0 0,0 0,77-39,-28 30</inkml:trace>
  <inkml:trace contextRef="#ctx0" brushRef="#br0" timeOffset="222685.3388">14302 13180,'0'0,"0"0,0 0,0 0,0 0,0 0,0 0,0 0,-77 48,19-9,9-1,11 1,-11 47,20-38,10-19,9 0,0-10,10 0,10-9,0-1,9 1,20 0,0-10,19 0,-10 0,-9 0,-20 0,1 0,-11 0,1 0,-10 9,0 1,-10 19,-19 48,-19-1,-30 20,-28-19</inkml:trace>
  <inkml:trace contextRef="#ctx0" brushRef="#br0" timeOffset="246265.6449">12335 15073,'0'0,"0"0,0 0,0 0,0 0,0 0,0 0,0 0,0 0,0 0,78 29,-30-10,1 0,-10 0,-10-9,0 0,-10-10,0 0,-9 0,0 0,0 0,-1 0,1 0,0 9,-1 1,-9 19,0-10,-9 29,-1 9,-9 1,-11 9,1-9,10-20,-10 10,0 10,0-10,9-9,1-1</inkml:trace>
  <inkml:trace contextRef="#ctx0" brushRef="#br0" timeOffset="247162.0584">13314 14343,'0'0,"0"0,0 0,0 0,0 0,0 0,0 0,0 0,0 0,-19 86,-1 10,11-19,-1 0,0-10,10 20,0-20,0-9,0-20,-9 0,-1 1,10-20,0 10,-10-20,10 1,0 0,0-10,0 0,0 9,-9-9,-1 0,0-9,0-30,1 1,-1-20,10-28,-10 18,10 20,0-9,0 9,0 0,10 0,0-10,-1 29,1-19,0 10,0-1,-1 11,1 8,0 1,9 0,0 0,20 19,0 0,0 0,-1 19,1 0,-10 10,0 9,20 20,-1 0,1 19,-20-39,9 39,-8-20,-11-9,0-9,1-10,-11-10,1 10,0-20,-10-9,0 0,0 0</inkml:trace>
  <inkml:trace contextRef="#ctx0" brushRef="#br0" timeOffset="247368.9889">13324 14900,'0'0,"0"0,0 0,0 0,0 0,0 0,97-58,-20 1,1 9</inkml:trace>
  <inkml:trace contextRef="#ctx0" brushRef="#br0" timeOffset="248034.9679">14293 14564,'0'0,"0"0,0 0,0 0,0 0,0 0,0 0,0 0,-97 48,39-10,19-9,10 0,0 0,9-10,11 0,-1 0,10-9,0-1,10 11,9-11,1 1,18 9,1 0,0-9,9 9,-9-9,0-1,-10 1,-10 0,1-1,-11-9,-9 0,0 19,0 1,-9 8,-20 11,-1-1,-8-9,-11 10,1-1,-20 0,0-18,-19 18</inkml:trace>
  <inkml:trace contextRef="#ctx0" brushRef="#br0" timeOffset="248749.0544">12762 14381,'0'0,"0"0,0 0,106-29,-28-9,19-1,-10 20,10-10,19 1,-29-1,-9 0,-1 0,-18 0,18-9</inkml:trace>
  <inkml:trace contextRef="#ctx0" brushRef="#br0" timeOffset="251359.412">13101 16744,'0'0,"0"0,0 0,0 0,0 0,0 0,0 0,0 0,0 0,0 0,0 0,0 0,0 0,0 0,0 0,0 0,0 0,0 0,0 0,77 0,-28-9,-10-1,-10 10,-10-9,-9 9,-10 0,9-10,1 20,-10-1,0-9,0 19,0 20,-10-1,-9 39,0 19,9-9,0-39,1-29,-1 0,20 0</inkml:trace>
  <inkml:trace contextRef="#ctx0" brushRef="#br0" timeOffset="252750.6192">13896 15985,'0'0,"0"0,0 0,0 0,0 0,0 0,0 0,0 0,-10 87,10 28,0 0,10 10,-10-38,9 19,-9-10,0-29,0-10,0-8,0-30,0 0,0 0,-9-9,9-1,0-9,0 0,0 0,-10-19,0 0,0-48,10-1,0-8,0-11,-9 1,9 18,-10 11,10-1,0-19,0 10,0-39,0 20,0 38,0 0,0 0,10 19,-1-9,-9 18,0 11,0-10,0 9,10 0,0 1,19 9,0 0,0 0,0 9,0 11,0 8,10 11,9 18,11 20,-21-29,-9 0,20 39,-20-39,10 9,-10-18,0 9,0 0,-10 0,1 0,-1 0,-9 0,-1-19,1-10,0 10,-10-10,0-9,0-1,0 1,0-10,0 10,0-10</inkml:trace>
  <inkml:trace contextRef="#ctx0" brushRef="#br0" timeOffset="253032.8593">14070 16629,'0'0,"0"0,0 0,0 0,0 0,0 0,0 0,0 0,97-86,-39 18,19 20,-18-28,-21 47,-9-10,1 10</inkml:trace>
  <inkml:trace contextRef="#ctx0" brushRef="#br0" timeOffset="253430.8483">14709 16062,'-58'106,"58"-106,0 0,0 0,-48 77,19-29,9-10,1-9,19 0,0-10,10-9,9-1,10 1,20-10,9 0,0 0,0 10,-19-10,-20 0,1 0,-11 0,1 0,-10 0,0 9,0 30,-10-11,-28 49,-11-19,1 0,-20 28,0 1</inkml:trace>
</inkml:ink>
</file>

<file path=ppt/ink/ink74.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0:43:41.702"/>
    </inkml:context>
    <inkml:brush xml:id="br0">
      <inkml:brushProperty name="width" value="0.05292" units="cm"/>
      <inkml:brushProperty name="height" value="0.05292" units="cm"/>
      <inkml:brushProperty name="color" value="#FF0000"/>
    </inkml:brush>
    <inkml:context xml:id="ctx1">
      <inkml:inkSource xml:id="inkSrc4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31T07:13:57.680"/>
    </inkml:context>
  </inkml:definitions>
  <inkml:trace contextRef="#ctx0" brushRef="#br0">2190 4006,'0'0,"0"0,0 0,0 0,0 0,0 0,0 0,0 0,0 0,0 0,0 0,0 0,0 0,0 0,-87-10,19 20,19 0,1 9,0 0,-1 10,1 9,-1 1,10-1,1 10,9-9,19-1,10-19,10 10,9 0,20-10,19 10,0-10,20 0,-1-9,10 9,-9-9,-30 9,-9-9,0-1,-10 1,-10-1,-9 1,0 0,-1 18,1-8,-10-1,0 0,-10-9,-19 18,10-8,-10-1,-10 0,0-9,10-1,-10 1,1-10,-1 10,10-10,0 0,0 9,0 1,9-10,1 0</inkml:trace>
  <inkml:trace contextRef="#ctx0" brushRef="#br0" timeOffset="1716.0695">2829 3996,'0'0,"0"0,0 0,0 0,0 0,0 0,0 0,0 0,0 0,0 0,0 0,0 0,0 0,0 0,0 0,0 0,0 0,0 0,10 77,0-19,0-10,-1-10,11 1,-1-1,0 1,1-11,-11-8,11-1,-1 0,-9-9,9-1,1 1,-1-1,10-9,0-9,-9-1,9-9,-10 0,0-10,-9 10,9-20,-9-9,0-9,0 9,-10 9,0-9,0 29,0 0,-10 0,10 9,0 0,0 1,0-1,-10 1,10 9,0 0,0 0,0 9,0 30,0-1,10 20,0-10,-1 9,11-9,-11-9,11-1,-11-9,1-10,0-9,-1-1,1 1,0 0,0-10,-1 0,1-10,9-9,1-10,9-9,0-20,10-19,-10-9,0-10,-10 19,-9 0,-10 19,0-9,0 9,-10 10,0 0,1 19,-1 10,10 0,0 9,0 1,0-1,-10 1,10-1,0 10,-9 0,9 0,0 29,0 9,0 20,0 19,0 19,0-19,0 0,9-1,1-8,0-20,-1 19,-9-29,0-9,0-10,0-9,0 0,0-1,0-9,0 0,0 0,0 0,0-9,0-1,10-9,0 0,9-1,10-8,20-11,18 10,-8 0,-1 10,0 19,-10 0,-9 0,0 0,-10 10,-10-1,1 1,-11 0,-9-10,0 9,0 1,0 9,-9 0,-11 1,-9 8,-9 11,-11-10,-19 9,0-9,10 0,0-1,10-8,-1-11,10 1,1-10</inkml:trace>
  <inkml:trace contextRef="#ctx0" brushRef="#br0" timeOffset="2298.8645">1531 5620,'0'0,"0"0,0 0,0 0,0 0,0 0,0 0,0 0,0 0,87 0,20-10,19-19,68-9,-30-10,-9 10,59-10,-40-10,-19 0,19 1,-19-1,-29 20,-9-10,-1-10,0 10,-29 9,-19 11,-10-1,1 10,-11-1,10 1,39 0,-58 9</inkml:trace>
  <inkml:trace contextRef="#ctx0" brushRef="#br0" timeOffset="8870.9747">5533 3852,'0'0,"0"0,0 0,0 0,0 0,0 0,0 0,0 0,-87 0,19 10,10-1,9 11,1-1,-1 0,11 10,-1 0,0 9,-9 1,9-1,10 0,0 1,0 9,0 0,9-10,11 10,9 10,9-20,11 1,-1-1,0 1,11-1,-1-9,0-10,0 0,10 1,-1-11,1-9,0-9,9-1,1-9,-1 0,-9-10,-20 10,1-1,-1-8,-9-1,-1 10,-9-1,0 1,0 0,0 9,-9 1,-1-11,0 11,-9-1,0 1,-10 9,-10 0,0 19,-9 0,9 0,-10 10,1 0,-1 0,20-10</inkml:trace>
  <inkml:trace contextRef="#ctx0" brushRef="#br0" timeOffset="9701.1567">6347 3823,'0'0,"0"0,0 0,0 0,0 0,0 0,0 0,0 0,0 0,0 0,0 0,0 0,0 0,0 0,0 0,0 0,0 0,-87 20,38-1,11 0,8 0,1 1,0 8,10-8,0 8,9-8,10-1,0 0,0 0,10-9,9-1,0 1,20 0,-10-10,0 0,0-10,-9 0,-1 1,0-1,-9 1,0-1,-10 10,0-10,0 10,0 0,0 0,0 0,0 0,-10 0,0 0,-19 20,0 8,-9 11,-11 19,10-1,10 1,0-10,10-10,9-9,10 0,0-10,10 0,9 1,1-1,18 0,11 0,9-19,39 0,0-19,-10 0,0-10,-9-10,38-28,-77 38</inkml:trace>
  <inkml:trace contextRef="#ctx0" brushRef="#br0" timeOffset="10421.1997">6764 3756,'0'0,"0"0,0 0,0 0,0 0,0 0,0 0,0 0,0 0,116-29,-19-9,-10 9,-19 0,-10 0,-10 10,-18 0,-1 0,-10 0,0 9,-9 0,0 1,-1 9,1 0,-10 0,0 0,0 0,10 9,-1 20,1 0,0 0,0 19,-10 0,0 0,0-10,0 20,0-10,0-9,0 9,0-10,0 10,0-10,0 10,-10-9,10-1,0 1,0-10,0-1,0 1,0-10,0 1,0-11,0 1,0-10,-10 9,10-9,0 0,0 0,0 0,0-9</inkml:trace>
  <inkml:trace contextRef="#ctx0" brushRef="#br0" timeOffset="10652.6093">6909 4054,'0'0,"0"0,0 0,0 0,0 0,0 0,87-29,-9 0,9 10,10-10,68-9,-10 19,-20-1,-18 1</inkml:trace>
  <inkml:trace contextRef="#ctx0" brushRef="#br0" timeOffset="12133.411">1667 5572,'0'0,"0"0,0 0,0 0,0 0,0 0,0 0,0 0,0 0,0 0,87 9,-19 1,0-10,9-10,20-9,-10 10,-9-1,-1 0,1-18,19-1,29-10,-10 1,-19 0,0 9,19-10,29-9,-48 10,0-1,0 1,19-20,1 20,-21-1,11 1,-10 0,19 9,10-10,-19 1,-1 9,1 0,58-9,-30 9,-18 0,-1 0,39 10,-39 0,1 0,-11 0,20-1,10 1,-20-10,10 0,-10 1,30-1,-30 0,0 0,-19-9,19-1,20 1,-39 0,0-1,-10 1,10-1,39 10,-20-19</inkml:trace>
  <inkml:trace contextRef="#ctx0" brushRef="#br0" timeOffset="19473.9147">2655 5956,'0'0,"0"0,0 0,0 0,0 0,0 0,0 0,0 0,0 0,0 0,0 0,0 0,0 0,-107 58,49-20,10-9,9-10,10 0,0 10,0 0,0 0,9-10,1 0,9 1,10-11,0 1,10-1,9 1,20 0,10 9,9-10,10 1,19 9,-10-9,-18-1,-11 1,-9 0,-10-1,-10-9,1 0,-11 10,1-10,-10 0,0 0,0 9,0-9,0 10,0 0,-10-1,1 1,-11-1,-19 11,-9-1,9-9,10-1,0 1,0-1,0 1,0 0,0-1,0 1,9-1,-9 1,-9 0,8-10</inkml:trace>
  <inkml:trace contextRef="#ctx0" brushRef="#br0" timeOffset="19777.1088">3159 6004,'0'0,"0"0,0 0,0 0,0 0,0 0,0 0,0 0,0 0,0 0,0 0,0 0,10 77,-1-10,1-28,0-10,-10-20,9 1,-9-1</inkml:trace>
  <inkml:trace contextRef="#ctx0" brushRef="#br0" timeOffset="19906.857">2859 5947,'0'0,"0"0,0 0,0 0,0 0,0 0,0 0</inkml:trace>
  <inkml:trace contextRef="#ctx0" brushRef="#br0" timeOffset="21655.7832">4205 5716,'0'0,"0"0,0 0,0 0,0 0,0 0,0 0,0 0,0 0,0 0,0 0,0 0,0 0,0 0,0 0,0 0,0 0,-77-19,19 9,0 10,-10 10,10-1,0 11,9 8,10 11,1-1,-1 10,19-9,1-1,9-9,10-10,0 0,0-9,10 0,0-1,19-9,10-9,9-1,-9-9,0-10,-1 0,-18 10,-1-10,-9 10,-1 0,1-1,0 1,0 0,-10 0,0 9,0 1,0-1,0 0,0 1,0-1,0 1,0 9,0 0,0 0,9 9,1 20,19 38,10 39,0 38,-10-9,-10-20,0-10,-9 11,-10-20,0 0,-10-10,-9-18,0-11,-1-9,1-19,-1-10,1 0,0-9,-1-10,-9-10,-10-9,1-19,-11-39,10-9,10-1,20 1,9 9,0 0,19 0,0 10,11 0,-1-1,-10 20,10 0,0 0,0 19,10 1,0-1,9 10,1 9,-1 10,10 10,-9-1,-11 20,1 0,0 9,-10 1,0 9,-10-10,1 1,-10-1,-1-19,-9 0,0-9,0 0,0-1,0-9,0 0,0 0,0 0,0-9,0-11,0-28,-9-9,9-11,0 11,0-1,0 10,0 10,0 9,0 10,0-1,0 1,0 10,9-11,11 11,-1-1,0 1,1-1,-1 10,-9 0,0 10,-1-1,1 1,0-1,-1 11,1 8,-10 1,0 0,0 0,0-10,0-9,0-1,0 1,0 0,0-10,10 9,-1-9</inkml:trace>
  <inkml:trace contextRef="#ctx0" brushRef="#br0" timeOffset="21841.3778">5155 5620,'0'0,"0"0,0 0,0 0,0 0,0 0,0 0,0 0,0 0</inkml:trace>
  <inkml:trace contextRef="#ctx0" brushRef="#br0" timeOffset="21954.1469">5165 6062,'0'0,"0"0,0 0,0 0,0 0</inkml:trace>
  <inkml:trace contextRef="#ctx0" brushRef="#br0" timeOffset="23901.8981">6076 4775,'0'0,"0"0,0 0,0 0,0 0,0 0,0 0,0 0,0 0,0 0,0 0,0 0,0 0,0 0,19 96,0-29,-9 10,0-20,-1 11,1-11,0 1,9 19,-9-29,0 0,-1-10,1-9,-10 9,0-18,0-11,0 1,0-1,0-9,0 0,0 0,0 0,0 0,0 0,0 0,0-9,-10-1,1 1,-1-1,0-9,1 9,-11 1,1-11,-20 1,-19 10,0-1,9 10,1 0,9 10,0-1,10 1,10-1,-1 11,1-1,-10 19,10-9,-1 10,11-1,9-9,0 0,0-10,9 10,1-10,9 0,1-9,18 9,11-10,-1-9,1-9,-1-10,-9-10,0 0,-10 0,-10 0,1 1,-1-11,-9 1,-1-10,1 0,0 0,-10 19,0 0,0 10,0 0,0-1,0 11,0-1,0 0,0 1,0-1,0 1,0 9,0 0,0 0,0 19,9 10,11 19,-10-10,9 1,0-1,1 0,-11-18,1-1,0-10,-1 1,1 0,10-10,-1 0,10 0,0-20,-10 1,1-10,9-9,0-20,-10 1,-9 9,0 9,-10 10,0 1,0 8,0 11,0-1,0 1,0-1,0 0,0 10,0 0,0 0,0 0,0 10,0 9,9 10,1 0,0 0,9 9,-9-9,0 0,-1-10,1 10,0-10,-1-9,1-1,-10 1,0-10,0 0</inkml:trace>
  <inkml:trace contextRef="#ctx0" brushRef="#br0" timeOffset="24022.577">6376 5264,'0'0,"0"0,0 0,0 0,0 0</inkml:trace>
  <inkml:trace contextRef="#ctx0" brushRef="#br0" timeOffset="25459.1836">6870 5380,'0'0,"0"0,0 0,0 0,0 0,0 0,0 0,0 0,0 0,0 0,0 0,0 0,0 0,0 0,0 0,0 0,68-29,-19-10,-11 11,-9-11,0 1,0-10,-9 19,-10 0,-1 0,1 0,-10 1,0 8,0-8,0 8,0 1,-10 0,1 9,9-9,-10 10,10-1,0 0,0 1,0 9,0 0,0 0,0 0,0 0,0 29,10 9,-1 10,11 29,-11-10,1 0,-10 10,0-19,0-10,0 10,-10-1,1-9,-1-9,-9-1,-1-19,1 10,9 0,0-19,1-1,-1-9,0 0,1 0,9-9,0-11,9-18,11-20,9-9,0-19,0-1,0 1,0 18,0 1,-9 0,-1 19,-9 0,-1 9,1 1,-10 9,0 0,0 1,0 8,0-9,0 20,0-1,0 1,0-1,0 0,0 1,0 9,0 0,0 0,0 0,0 9,10 20,19 19,0 0,0 29,0 0,-10 9,-9-18,9 9,-9-10,-10-19,0 0,0 0,-10-10,1 1,-1-1,0 1,1-11,-1 11,0-10,1-10,-1 0,0 0,0-9,1-10,-1 0</inkml:trace>
  <inkml:trace contextRef="#ctx0" brushRef="#br0" timeOffset="25655.2168">7229 5409,'0'0,"0"0,0 0,0 0,0 0,0 0,116-77,0 0,-19 10,0-1,0 1,10-10,-69 39</inkml:trace>
  <inkml:trace contextRef="#ctx0" brushRef="#br0" timeOffset="26483.1321">2742 6946,'0'0,"0"0,0 0,0 0,0 0,0 0,0 0,0 0,0 0,0 0,0 0,0 0,0 0,0 0,0 0,0 0,78-10,-1-9,11 0,38-1,-10-8,-10-11,11 1,28-10,10 0,-10 0,10 0,49-20,-49 11,10-1,58-9,-59 0,11 9,19 0,-49 10,10-9,39 9,-39-10,9 0,69 1,-88 9,1-10,9 0,-29 20,-29-1,0 11,-20-1,-19 10,-19-1,0 11,-20-1,0 10,-9 0</inkml:trace>
  <inkml:trace contextRef="#ctx0" brushRef="#br0" timeOffset="74652.6745">2452 7522,'0'0,"0"0,0 0,0 0,0 0,0 0,0 0,0 0,0 0,0 0,0 0,0 0,19 96,-9-29,-1-9,1 9,0 10,-10 0,9-10,-9-28,0 9,0-10,0-19,0 0,0-9,0 0,0-1,0-9,0 0,0 0,0 0,0 0,-9-9,-1-30,10-9,-10-19,10-19,0 28,0-9,0 9,0 10,0 10,0-1,0 20,0-10,10 10,0 0,9-1,20-8,9 8,10 20,1 10,-21 9,1 20,-10-1,0 20,0 9,-9-9,-1 9,-9-29,-10 10,9-19,-9-10,0-9,0 0,0-1,0 1,0-10,0 0,0 0,0-10,0-9,0-10,10-29,10-38,-1-9,0 28,1 10,-1 9,-9 10,-1 0,1 19,0 10,9 0,10-1,10 11,0 9,0 19,-1 0,-9 10,10 29,0 19,-10 9,-10-9,1 19,-11-29,-9 10,0-10,0-19,0-9,0-10,0-1,0-18</inkml:trace>
  <inkml:trace contextRef="#ctx0" brushRef="#br0" timeOffset="76110.7212">4031 7551,'0'0,"0"0,0 0,0 0,0 0,0 0,0 0,0 0,0 0,0 0,0 0,0 0,0 0,0 0,0 0,0 0,0 0,0 0,0 0,0 0,0 0,-77-10,28 10,20 10,10 9,-10 10,9 9,10 1,10-1,0 1,0-11,10-8,0-1,0-10,-1 1,1 0,0-10,-1 0,1-10,0-9,9 0,0-10,11-29,-11-9,0 9,-9 1,0 9,-1 19,-9 0,0 10,0 9,0 1,0-1,0 0,0 1,0-1,0 10,0 0,10 10,0 9,-1 19,11 10,-1 0,-9-9,9-1,-9-9,9 0,1-10,18 0,11-9,9-10,0-10,0-18,0-11,1-9,-11 10,-9-10,0 9,-10 1,0-1,-10 1,-9 9,-1 0,-9 0,0 10,0 0,0 0,-9 9,-1 1,0-1,-9 10,-10 10,0-1,-10 20,0 9,1 10,-1 0,10 10,0 0,19-20,10 10,0-19,10 0,-1-10,1-9,9-1,1 1,19-10,-1-10,1-9,-10-10,0 0,0 1,-9-11,9-9,-10 0,-9 0,0 10,-10-1,0 10,0 10,0 0,0 9,0 1,0-1,0 1,0-1,0 10,0 0,0 0,0 0,0 19,0 10,9 29,1 18,9 11,1-10,-1 0,0 0,1-1,-10 20,-10-19,0 0,0 0,0-29,0 0,-10-10,0 1,0-20,10 0,0-9,-9 0,9-10,0 0,0 0,0 0,0 0,-10 0,0-10,1-28</inkml:trace>
  <inkml:trace contextRef="#ctx0" brushRef="#br0" timeOffset="76293.8278">5233 7224,'0'0,"0"0,0 0,0 0</inkml:trace>
  <inkml:trace contextRef="#ctx0" brushRef="#br0" timeOffset="76406.526">5330 7522,'0'0,"0"0,0 0,0 0,0 0,0 0</inkml:trace>
  <inkml:trace contextRef="#ctx0" brushRef="#br0" timeOffset="77171.9134">6134 7205,'0'0,"0"0,0 0,0 0,0 0,0 0,0 0,0 0,0 0,0 0,116-19,0-10,-9 0,-20 0,10-9,0-1,0 11,-20-1,-18 0,-1 0,-10 0,-9 1,0 8,-1 1,-9 0,10-10,0-19</inkml:trace>
  <inkml:trace contextRef="#ctx0" brushRef="#br0" timeOffset="77461.2421">6706 6542,'0'0,"0"0,0 0,0 0,0 0,0 0,0 0,0 0,0 0,0 0,0 0,0 77,0 0,9-20,1 30,0-10,9 0,-9-1,-1 11,1 28,0 20,-10-30</inkml:trace>
  <inkml:trace contextRef="#ctx0" brushRef="#br0" timeOffset="79594.9521">3653 8550,'0'0,"0"0,0 0,0 0,0 0,0 0,0 0,0 0,0 0,0 0,0 0,0 0,0 0,0 0,0 0,0 0,0 0,-97 29,39-10,10 0,9 10,10 0,0 0,9-10,1 0,19 10,0-10,10 0,9 1,10-1,10 0,9 0,1-9,-1-1,10 1,-19 0,0-1,-10 10,-10-9,-9 9,0 10,-10 9,-20 11,-9-1,0 0,-10 0,1-10,-1-9,10-10,0 0,9-9,1-1,0 1,-10 0,0-10,-1 0,11 0,0-10,-1 0,1 1</inkml:trace>
  <inkml:trace contextRef="#ctx0" brushRef="#br0" timeOffset="79860.3892">4060 8560,'0'0,"0"0,0 0,0 0,0 0,0 0,0 0,0 0,20 96,-11-39,1-9,-10 0,0-9,10-10,-10-1,9-8</inkml:trace>
  <inkml:trace contextRef="#ctx0" brushRef="#br0" timeOffset="80005.9871">4021 8444,'0'0,"0"0,0 0,0 0,0 0</inkml:trace>
  <inkml:trace contextRef="#ctx0" brushRef="#br0" timeOffset="81505.1227">4981 8502,'0'0,"0"0,0 0,0 0,0 0,0 0,0 0,0 0,0 0,0 0,0 0,0 0,0 0,-88-39,50 20,9 10,9-1,1 10,-10 10,0 9,0 0,-10 19,10 11,0 8,9 1,1-10,9-10,10 1,0-1,0-9,0 0,10-10,0-9,9-1,10-9,10-9,19-11,0-8,-19-1,0 0,-20 0,10-19,-9 0,-1 0,-9 0,-1 0,-9 9,0 11,0 8,0 1,0 10,0-1,0 0,0 1,0-1,0 1,0 9,0 0,0 9,10 39,0 29,9 19,0-9,1 18,-1-9,-9 0,0 10,-1-29,1 0,0 0,-10 9,0-9,0-29,0-10,0-9,-10-10,10-9,0 0,-10-1,10-9,-9 0,-1-9,0-1,1-28,-1-20,-10-28,11-11,9 11,0 9,0 0,0 10,9 0,1 9,0 1,0 9,9-1,0 11,1 9,-11 10,11 0,9 0,10 9,-1 10,1 0,-10 10,0 9,0 10,0 19,0 9,0 11,-9-11,-10 1,-1-10,1-10,-10-18,0-1,0-10,0 1,0-10,0 0,0 0,0 0,0-10,0-18,10-30,-1-29,1-9,9 10,-9 28,0 10,-1 10,-9 9,0 0,0 10,0 9,0 1,10-1,0 10,0 0,9 10,0 9,1 0,9 10,0 19,-10 0,-9-10,0 1,-1-10,1-10,0 0,-1-9,1-1,9 1</inkml:trace>
  <inkml:trace contextRef="#ctx0" brushRef="#br0" timeOffset="81649.7487">6163 8396,'0'0,"0"0,0 0,0 0,0 0</inkml:trace>
  <inkml:trace contextRef="#ctx0" brushRef="#br0" timeOffset="81762.4231">6231 8704,'0'0,"0"0,0 0,0 0,0 0,19 0</inkml:trace>
  <inkml:trace contextRef="#ctx0" brushRef="#br0" timeOffset="82660.4824">6928 8752,'0'0,"0"0,0 0,0 0,0 0,0 0,0 0,0 0,0 0,0 0,0 0,0 0,0 0,0 0,-9-106,9-9,9-1,1 11,0 18,-10 30,9-11,-9 11,0-1,10 10,-10 0,0 19,0 0,0 10,0 0,0 9,0 1,10-1,9 10,1 0,9 0,0 10,0 9,0 10,10 9,-1 10,11 10,-10 0,-1 28,1-28,-10-10,10 19,0-9,-1-10,-8-10,-11 0,0 1,1-10,-11-20,1 11,0-1,-1-10,-9-9,0 0,0 0,0 0,0 0,0-9</inkml:trace>
  <inkml:trace contextRef="#ctx0" brushRef="#br0" timeOffset="83271.6375">7064 8415,'0'0,"0"0,0 0,0 0,0 0,0 0,0 0,97-48,-20 10,30-10,-10 0,-10 9,-19 11,-10-1,0 10,0-1,-9-8,-10 8,-1 11,-9-1,-9 1,-10-1,-1 10,1 0,-10 0,0 0,0 0,0 0,0 0,-10 0,1 0,-1 0,0 0,-9 19,-10 20,0-11,9 11,1-10,9-1,0-8,10 9,10-10,10 10,18-10,11 10,28 9,-19-9,-9-10,-10 0,-1 0,-18-9,-1 0,-9-1,0 10,-1 1,-9-1,0 0,-9 20,-21-1,-18-9,-20 9,0 10,-9-9,-30-1</inkml:trace>
  <inkml:trace contextRef="#ctx0" brushRef="#br0" timeOffset="84858.2666">1890 10875,'0'0,"0"0,0 0,0 0,0 0,0 0,0 0,0 0,0 0,0 0,0 0,0 0,0 0,0 0,0 0,-88 19,1 10,29 0,10-1,-1 11,1 9,9 0,10 0,-10 10,20-10,-1 0,20-10,10-9,0-10,19 0,39 1,19-1,-10-10,1-9,9 0,-29 0,0 10,-9 0,-10-10,-1 0,-18 0,-11 0,1 9,-10 1,-10 9,-9 10,-10 9,-10 1,-9-1,-1 1,-38 18,0-9,9 0,10-9,20-11,-10-8,9-1,1 0,29-9</inkml:trace>
  <inkml:trace contextRef="#ctx0" brushRef="#br0" timeOffset="86155.8879">2248 10904,'0'0,"0"0,0 0,0 0,0 0,0 0,0 0,0 0,0 0,0 0,-29 76,10 1,9 0,0-19,20-1,0-9,9-9,0-1,-9-19,9-9,1 0,19-1,-1-18,1-20,10-10,-1-9,10-9,-9-1,-1-9,-19 9,-9 1,-1-1,-9 10,-10 10,0-1,0 10,0 10,0 0,-10 9,10 1,0-1,0 0,0 1,0 9,0 0,-10 19,10 39,0 9,10 19,9 1,1-10,-1-20,0-9,1 0,-1-19,1-10,-11-9,11 0,-1-10,10-10,0-9,-9-10,9-19,19-48,10-77,-9-10,-11-9,-18 67,-20 29,0 29,-10 9,0 10,1 20,-1 8,0 1,1 10,9-1,0 0,0 1,0 9,-10 0,0 38,1 39,-1 38,10 10,0 0,10 0,-10 0,0-19,9-10,-9-10,0-28,0-10,0-10,0-19,0 1,0-11,0-9,0 0,0 0,0 0,10-9,0-11,9-8,20-20,19-10,10-19,9 0,-19 10,1 19,8 9,-8 11,-11 8,-9 1,-1 10,-18 9,-10 0,-1 0,1 9,-10 10,-10 29,-29 29,1-29,-11 10,-9 9,0-9,0 0,-10 9,0-10,-9 1,19-20,9-18,20-11,0 1,0 0,10-10,-1-10</inkml:trace>
  <inkml:trace contextRef="#ctx0" brushRef="#br0" timeOffset="86395.7721">4312 10510,'0'0,"0"0,0 0,0 0,0 0,0 0,0 0</inkml:trace>
  <inkml:trace contextRef="#ctx0" brushRef="#br0" timeOffset="86487.5275">4370 10711,'0'0,"0"0,0 0,0 0,0 0</inkml:trace>
  <inkml:trace contextRef="#ctx0" brushRef="#br0" timeOffset="89036.2957">5049 10097,'0'0,"0"0,0 0,0 0,0 0,0 0,0 0,0 0,0 0,0 0,0 0,0 0,-68 76,19-28,20-9,10-10,-1-10,11-9,-1-1,0 1,1-1,9-9,0 0,19 0,20 0,9 0,10-19,10 10,-19-1,-1 0,1 10,-1 0,0 0,-9 0,0 10,0 9,-10-9,-10 9,-9-9,0-1,-1 10,1 1,-10 18,0 0,-10 1,-9-1,-1-9,-9 0,0 0,0-10,0 0,10-9,-1-1,1 1,0 0,-1-1,1-9,-10 0,0-9,-10-11</inkml:trace>
  <inkml:trace contextRef="#ctx0" brushRef="#br0" timeOffset="89240.9534">5049 10125,'0'0,"0"0,0 0,0 0,0 0,0 0,87-67,-10 19,1 10,-20 9,-29 10</inkml:trace>
  <inkml:trace contextRef="#ctx0" brushRef="#br0" timeOffset="90056.5563">6260 9808,'0'0,"0"0,0 0,0 0,0 0,0 0,0 0,0 0,0 0,0 0,0 0,0 0,0 0,0 0,0 0,0 0,0 0,0 0,-97 58,48-29,11 9,-1 1,10-1,9 1,11-1,9-19,0 0,9-9,1 0,0-1,0 1,9-10,-9 0,9-10,-9 10,-1-9,1-1,-10 0,0 10,0 0,0 0,0 0,0 0,0 0,-10 0,-9 10,-20 19,-9 9,-10 39,9-10,1-9,9 19,10-19,9-10,11-10,9-19,0 0,9 1,1-11,10 1,18-1,20-9,10-9,-10-20,20-9,-10-10,-10 0,0-10</inkml:trace>
  <inkml:trace contextRef="#ctx1" brushRef="#br0">6262 10477</inkml:trace>
  <inkml:trace contextRef="#ctx0" brushRef="#br0" timeOffset="90210.6798">6870 9828,'0'0,"0"0,0 0,0 0,0 0,0 0,0 0,0 0,0 0,0 0,0 0,0 0,0 0,0 0,0 0,0 0,0 0,0 0,0 0,0 0,0 0,0 0,0 0,0 0,0 0,0 0,0 0,0 0,0 0,10 76,19-28,10 1,-10-11,10-9,-10 9,-10-9,0 0,-9-10,0 0,-10 10,-10 0,-19-10,-10 0,-9 1,9-11,0 1,10-10,10 0,-1 0,1 0,9 0,1-10,-1 1,0-11,10 1,0-29,20-29,9-9,10-1,-1 10</inkml:trace>
  <inkml:trace contextRef="#ctx0" brushRef="#br0" timeOffset="91860.2591">6977 10087,'0'0,"0"0,0 0,0 0,0 0,0 0,0 0,0 0,0 0,0 0,0 0,0 0,29-106,0 39,-10 0,1 19,-1 0,-9 0,-1 0,1 9,0-9,0 10,-1-1,-9 1,0 9,0 0,0 10,0 0,-9 9,9 1,-10-1,0 0,-9 10,-30 10,1 0,9 18,0 11,1 9,9 0,9 0,10 10,10-1,0-9,10 0,10 0,9 10,0-20,9 10,1-9,-10-10,0 0,-9-10,-1 0,-9 10,-10 9,-10-9,-9 0,-30 0,-9-10</inkml:trace>
  <inkml:trace contextRef="#ctx0" brushRef="#br0" timeOffset="93026.6986">1473 12258,'0'0,"0"0,0 0,0 0,0 0,0 0,0 0,0 0,0 0,0 0,0 0,0 0,0 0,0 0,87-19,0-10,-9 10,9-10,10 0,29-9,-20 9,-9-9,10-1,9 1,39-20,-19 10,9 0,39-19,-19-1,-10 11,58-10,-38 9,28-9,40-1,-30 1,106-48,-76 38,57-19,-48 19,19-9,-48-1,68-18,-88 18,40-19,-11-18,11-11</inkml:trace>
  <inkml:trace contextRef="#ctx0" brushRef="#br0" timeOffset="94642.8833">2548 12373,'0'0,"0"0,0 0,0 0,0 0,0 0,0 0,0 0,0 0,0 0,-106 58,19 0,9-1,20-9,0 0,19-9,10-1,10-9,-1-10,11-9,-1-1,0 1,10 0,0-10,29 9,20 1,9-1,10 1,9-10,1 0,-1-10,-19 10,1 0,-21 0,-18 0,-1 0,-9 0,-10 0,0 0,0 0,-10 10,0 0,1-1,-1 11,0-11,-9 1,0-1,-1 11,1-1,-1 0,11-9,-1-1,0 1,1-10,-1 9,0-9,1 0</inkml:trace>
  <inkml:trace contextRef="#ctx0" brushRef="#br0" timeOffset="95535.078">2180 13238,'0'0,"0"0,0 0,0 0,0 0,87-125</inkml:trace>
  <inkml:trace contextRef="#ctx0" brushRef="#br0" timeOffset="96260.1902">3159 12277,'0'0,"0"0,0 0,0 0,0 0,0 0,0 0,0 0,0 0,0 0,-10 87,1-20,-1 10,10-29,0 10,0-10,0-10,0-9,0-10,0-19,0 0,0-10</inkml:trace>
  <inkml:trace contextRef="#ctx0" brushRef="#br0" timeOffset="96422.9046">3101 12095,'0'0,"0"0,0 0,0 0,0 0,0 0,0 0,0 0,0 0,0 0</inkml:trace>
  <inkml:trace contextRef="#ctx0" brushRef="#br0" timeOffset="97998.2696">3924 12076,'0'0,"0"0,0 0,0 0,0 0,0 0,0 0,0 0,0 0,0 0,0 0,0 0,-87-20,10 11,9 9,10 9,9 11,1-1,9 0,0 10,1 19,9 9,-1 11,11-1,19-9,0-20,10 0,-1-9,1-9,0-1,9-10,20-9,0-9,9-10,1-20,9-9,0 0,-19 0,-1 0,1-10,-10 1,-9-1,-11 10,1 0,-10 10,0 18,0 1,0 0,0 9,0 1,0-1,0 0,0 1,0 9,0 0,0 9,10 20,9 19,0 20,-9 8,0 1,9-9,-9 8,0 1,-1-10,1 10,0-19,-1 19,1-20,-10-9,0-9,0-10,0 0,0-10,0 0,0-9,0-10,-10 0,10 0,0 0,-9-10,-1-9,0-20,1-18,-1-11,10-8,0-1,10 0,-1 0,1 10,0 0,9 9,0 10,1 9,-1 11,1-1,9 0,9 10,1 9,0 10,0 10,-10 9,-10 0,10 10,-9 9,-1-9,0 0,-9-10,0-9,-1 0,-9-1,0 1,0-10,0 0,0 0,0-10,0-9,0 0,10-20,0-9,-1 10,-9 9,0-9,10 9,-10 10,10-1,0 11,-1-1,11 1,-1 9,0 9,1 1,-1 9,1 10,-1 19,-9 0,-1-10,1 1,0-1,-1-9,1-10,-10-9,0-1,10-9,9 0</inkml:trace>
  <inkml:trace contextRef="#ctx0" brushRef="#br0" timeOffset="98166.6937">5116 11624,'0'0,"0"0,0 0,0 0,0 0,0 0,0 0</inkml:trace>
  <inkml:trace contextRef="#ctx0" brushRef="#br0" timeOffset="98295.344">5368 12143,'0'0,"0"0,0 0,0 0,0 0,0 0</inkml:trace>
  <inkml:trace contextRef="#ctx0" brushRef="#br0" timeOffset="99056.2119">5795 11345,'0'0,"0"0,0 0,0 0,0 0,0 0,0 0,0 0,0 0,0 0,0 0,0 0,0 0,0 0,19 97,-9-11,-1-19,1-9,0 0,-1-10,1-10,0 0,-10-18,0-1,10 0,9-9,0-30</inkml:trace>
  <inkml:trace contextRef="#ctx0" brushRef="#br0" timeOffset="99190.8411">5969 11105,'0'0,"0"0,0 0,0 0,0 0,0 0,0 0</inkml:trace>
  <inkml:trace contextRef="#ctx0" brushRef="#br0" timeOffset="101477.6666">6744 11393,'0'0,"0"0,0 0,0 0,0 0,0 0,0 0,0 0,0 0,0 0,0 0,0 0,0 0,0 0,0 0,0 0,0 0,0 0,-97-9,39 9,10 9,-1 11,20-1,0 10,0 19,10 0,-1 9,11 1,9-10,0 0,9-9,1-11,0-8,-1-11,20 1,1-1,8-9,1-19,-10 0,0-10,0-9,10-10,0-20,0-37,-10-1,-10 0,-19 10,0 10,0-1,-10 1,1 28,-1 10,0 20,1-1,-1 9,0 1,1 10,9-1,0 0,0 1,0 9,-10 0,0 9,10 39,0 29,0 0,0 19,10-19,9 29,1-29,-1-10,0-19,10-10,0 1,10-10,19-1,1-18,-11-10,0-19,1-10,-1-9,-19-10,0-1,1 1,-11 0,0 0,-9 0,-10 10,0 9,0 0,0 0,-10 10,10 10,-9-1,9 0,0 1,-10 9,0 0,1 9,-11 20,10 10,1 9,-1 9,10-9,0 0,10-9,-1-10,11-10,-1 0,20 0,9-19,1 0,-1-9,1-20,-10-10,-1-9,1 0,-10-9,0-1,-9 10,-1 0,-9 0,-1 0,-9 19,0 0,0 1,0 18,0 0,0 1,0-1,0 0,0 10,0 0,0 0,0 10,10 19,0 0,-1 9,1 1,0 9,9-10,-9-9,0 0,-1-10,-9-9,0-1,0-9,0 0,0 0,0 0,0-9,0-1,0 0,10-19,0-19,-1 0,1 20,-10-20,0 19,0 10,0-1,0 11,0-1,0 0,0 10,10 0,-1 0,1 20,0-1,9 19,1-9,-1 10,10-1,0-9,0 0,10-10,0-10,-1 1,-9-10,10-10,0 1,-10-10,-10-1,1 1,-1-10,1-9,-1-20,0-19,1-47,-1-30,-19 19,0 11,-10 27,10 11,-9 28,9 1,0 18,-10 10,0 10,10 0,-9 0,9 0,0 9,-10 0,10 1,0 9,0 0,-10 9,1 20,-1 29,10 19,0 0,0 19,0-20,0 11,10-10,-1 19,1-19,9 19,-9-10,0-9,-1-19,1-20,9 10,1-9,9-1,-10-19,20 0,0 1,-10-11,10-9,-1-9,1-11,0 1,9-10,-9 1,0-11,9-28,1-10</inkml:trace>
  <inkml:trace contextRef="#ctx0" brushRef="#br0" timeOffset="101956.5266">8421 10539,'0'0,"0"0,0 0,0 0,77-39,-19 20,-19 0,0 9,-20 0,1 10,-1-9,0 9,-9 0,0 0,-1 0,1 0,0 9,-1 11,11 8,-1 11,1-1,-1 10,0 0,-9 0,9 0,-9-9,0-1,0 1,-1-20,1-9,0-1,9-9</inkml:trace>
  <inkml:trace contextRef="#ctx0" brushRef="#br0" timeOffset="102092.7334">8721 10173,'0'0,"0"0,0 0,0 0,0 0,0 0</inkml:trace>
  <inkml:trace contextRef="#ctx0" brushRef="#br0" timeOffset="103755.7361">9399 10298,'0'0,"0"0,0 0,0 0,0 0,0 0,0 0,0 0,0 0,0 0,0 0,0 0,0 0,0 0,0 0,0 0,0 0,0 0,0 0,0 0,0 0,0 0,0 0,0 0,0 0,-77 10,19 9,19 0,10 1,-10 18,10 0,10 20,9-19,0 9,10-10,0-9,10 9,0-9,-1-10,1 0,0-9,9 0,10-10,0 9,0-9,0-9,10-11,0 1,-10-10,-10 1,1-11,-1-9,0 10,-9 19,0-10,0 9,-10 1,0 0,0 9,0 1,0-1,0 1,0-1,0 0,0 1,0 9,0 0,-10 9,0 11,10 18,-10 0,1 1,9 9,0-10,0 1,0-1,0-19,9 1,1-11,0-9,9 0,1-9,9-11,-10-8,0-1,1 0,-10 10,-1-10,1-9,-10 9,0 9,0 1,0 10,0-1,0 0,0 1,0-1,0 10,0 0,0 0,0 10,0-1,10 11,9-1,0 10,1-10,9 0,0 0,0-9,0-10,0 0,0-10,-9-9,-1 0,-9 0,9-29,0 0,1-29,-11 0,-9-19,0 19,0 0,-9 10,-11 0,1-1,0 20,-1 0,11 0,-11 0,10 29,1 0,-1 0,0 9,1 0,9 1,0-1,0 10,0 0,0 19,0 29,9 49,1-1,0 9,9-9,-9-19,0 0,-1 0,1-39,0 10,-1-19,1-10,0 1,-1-11</inkml:trace>
  <inkml:trace contextRef="#ctx0" brushRef="#br0" timeOffset="104905.7689">2190 13766,'0'0,"0"0,0 0,0 0,0 0,0 0,0 0,0 0,0 0,0 0,0 0,0 0,107-38,-30-1,20 1,0-10,0 10,0-1,0 1,-1-1,60-18,-31 18,-8-9,9 0,58-9,-49 18,1-9,10 10,9-10,-20 9,1-9,29 0,-10 0,-20 0,1 0,48 0,-58 10,10-1,19-9,0 10,-29-1,29 1,19-10,-19-10,-19 10,19 0,29-10,-29 1,10-1,29 1,-20-11,10-9,39 1,-49 8,20-18,-10 19,-19-1,19 1,-9 0,-30 0,-29 19,30 0,-40 9,-28 10,-30 1,1 8,-11 11,-9-1,-9 0,-10 10,-1 0,-9 0,0 0,0 0,0 0</inkml:trace>
  <inkml:trace contextRef="#ctx0" brushRef="#br0" timeOffset="119533.612">3353 13853,'0'0,"0"0,0 0,0 0,0 0,0 0,0 0,0 0,0 0,0 0,0 0,0 0,0 0,0 0,0 0,0 67,9 10,1-19,0-1,9 10,-9-9,0-10,-1 0,1-9,0-1,-10-9,0 0,0-10,9 0,-9-9,0 9,0-10,0 1,0-10,0 10,0-10,0 0,0 0,0 0,0-10,-9 0,-1 1,0-10,10-1,0-18,0 0,-9-1,9 1,-10-10,10 9,0 1,0 9,10-19,-1 19,1 0,0 1,-1 8,11 1,-1 0,0 0,1-1,-1 11,1 9,18 9,-9 1,1 19,-1 0,0 19,0 9,0 1,-10-10,-9-10,0-9,-1-9,-9-1,0-10,0 1,0-10,0 0,0 0,0 0,0 0,0-10,-9-18,9-30,0-48,9 10,11 10,-11 18,1 20,0 0,-1 0,1 20,0-1,-1 9,1 1,0 10,0-1,9 10,0 10,1 9,9 19,0 10,10 29,-10 0,-10 19,0-19,-9 0,0-20,-1 1,1-19,0-1,0 0,-1-18,1-1,0-10,-1-9,1 0</inkml:trace>
  <inkml:trace contextRef="#ctx0" brushRef="#br0" timeOffset="120974.6663">4990 13661,'0'0,"0"0,0 0,0 0,0 0,0 0,0 0,0 0,0 0,0 0,0 0,0 0,0 0,0 0,0 0,0 0,-87 0,29 0,0 0,9 19,11 0,9 0,-10 20,10 9,0 0,0 9,19-9,0-9,10 9,0-10,0-9,0-10,10-9,0 0,-1-10,20 0,10-10,10-9,9-20,0-9,-19 10,-1-1,-9-9,1 0,-11 0,0-9,-9 9,0 9,-10 10,0 10,0 0,0 9,0 1,0-1,0 1,0-1,0 10,0 0,0 29,0 9,9 10,1 0,0 0,-1-9,1-1,0-9,0 0,9-10,0-9,1-1,18 1,11-10,-1-10,20-19,-19 1,-11-1,1-10,-10-9,0-9,0-1,-9 0,-11 10,1 10,-10 0,0 9,0 9,0 1,-10 0,1 9,-1 1,0-1,1 10,-11 10,-9-1,-10 20,1 19,-1 29,0-10,20 1,-1-20,11 0,9-10,0-19,0 1,0-11,9 1,11-1,9-9,10-9,-1-10,-9-1,-9-8,9-11,-10-9,1 0,-1-10,-9 10,-1 10,-9 0,0 9,0 9,0 11,0-10,0 9,0 0,0 1,0-1,0 1,0 9,0 0,0 0,0 19,10 19,0 39,-1 0,21 29,-11 9,0 10,1-19,-11-1,1-9,0-19,-1 0,-9-29,0-10,0-9,0 0,0-10,0-9,0-1,0-9,0 0,0 0,0 0,-9 0,9 0,-10 0,0 0,1 0,-1 0,0-9,-9-20</inkml:trace>
  <inkml:trace contextRef="#ctx0" brushRef="#br0" timeOffset="121177.6247">6153 13180,'0'0,"0"0,0 0,0 0,0 0,0 0,0 0,0 0,-10-19</inkml:trace>
  <inkml:trace contextRef="#ctx0" brushRef="#br0" timeOffset="121306.2994">6240 13555,'0'0,"0"0,0 0,0 0,0 0,0 0</inkml:trace>
  <inkml:trace contextRef="#ctx0" brushRef="#br0" timeOffset="122066.2614">7045 12431,'0'0,"0"0,0 0,0 0,0 0,0 0,0 0,0 0,0 0,0 0,0 0,0 0,0 0,0 0,0 0,0 0,0 0,0 0,0 0,0 0,0 0,0 0,-20 106,11 47,9-28,0-9,0-1,0 10,0-29,0-19,0-20,0-18,0-10,0-10,0 0,0-9,0-1,0 1,0-1,0-9,0 0</inkml:trace>
  <inkml:trace contextRef="#ctx0" brushRef="#br0" timeOffset="123340.6789">7723 12979,'0'0,"0"0,0 0,0 0,0 0,0 0,0 0,0 0,0 0,0 0,0 0,0 0,0 0,0 0,-97-20,39 11,19 9,10 0,0 9,-10 11,0 8,1 11,-11 38,20 9,0 20,10-10,9-19,10 0,0-20,0-9,10-9,-1-10,1-20,0-9,9 0,1 0,9-9,0-11,9-9,-8-9,-1 0,0-1,-10-9,0 10,-9-10,0 0,0 0,-10 9,0 1,0 9,0 10,0 0,0-1,0 11,0-1,0 1,0 9,0 0,0 0,9 9,11 30,-1 9,0-10,10 20,-9-20,-1-19,1 10,9-10,9-9,1-20,0-9,9-29,-9 0,10-10,-11-18,-18 18,-1 10,0 0,-9 9,-10 11,0 8,0 1,0 0,-10 9,1 1,-1-1,0 1,10-1,0 0,-9 1,9-1,0 0,0 10,0 0,0 0,0 0,0-9,0 9,0 0,0 0,0 9,9 1,1 19,9 0,-9 0,10 9,-11-9,1-10,-10 0,0 0,0-9,0 0,0-10,0 0,0 0,0 0,0 0,0-10,0 0,0-9,10-19,9-20,10-9,0 0,0 9,-9 20,-1-1,0 10,1 10,9 0,0 9,19 10</inkml:trace>
  <inkml:trace contextRef="#ctx0" brushRef="#br0" timeOffset="124893.4921">8925 12652,'0'0,"0"0,0 0,0 0,0 0,0 0,0 0,0 0,0 0,0 0,0 0,0 0,0 0,0 0,0 0,0 0,0 0,0 0,0 0,-97 10,48 9,1 10,9 9,10 10,10 0,9-9,10 9,10-10,-1 0,-9-18,10-11,0 1,-1-10,1 0,9 0,10-10,0-19,1 1,-11-1,0 0,1-9,-1-11,-9 1,-1 20,-9-1,0 10,0-1,0 1,0 10,0-1,0 0,0 1,0-1,0 1,0 9,0 0,0-10,0 10,0 0,10 10,10 28,-1 0,78 203,-58-136,-20-18,-9-1,-10-9,0-29,0 10,-10-1,0-18,1-10,-1-10,10-10,-10 1,10 0,0-10,0 0,-10 0,1 0,9-10,-10 0,10-9,-10-10,10-9,0-20,0-9,10 0,9-20,1 20,9 19,0-10,0-9,0 0,-9 0,-1 19,-9-10,-1 0,1 1,-10 9,0 9,0 10,0 10,0 0,0 9,0 1,0-1,0 1,0-1,0 0,0 10,0 0,0 20,0 8,10 20,9 10,0-10,1 0,-1 0,1-9,-1-20,0 0,1 0,9 0,19-19,1-9,-11-20</inkml:trace>
  <inkml:trace contextRef="#ctx0" brushRef="#br0" timeOffset="125543.0706">9894 12469,'0'0,"0"0,0 0,0 0,0 0,0 0,0 0,116-86,-29 19,-19 19,-20-29</inkml:trace>
  <inkml:trace contextRef="#ctx0" brushRef="#br0" timeOffset="127092.9564">10494 12527,'0'0,"0"0,0 0,0 0,0 0,0 0,29-115,10 9,-10 10,10 10,-10-1,0-9,0 29,-9 9,9-9,-20 29,1-1,-10 20,0 0,0-1,0 11,0-1,0 1,0-1,0 0,0 10,0 0,10 10,19 28,0 1,0-1,0-9,10 19,-1-9,-8-1,-11-9,-9-20,-1 11,1-1,0 10,-10 0,0 9,-10 0,-9 10,-1-9,1-1,-1-19,1 1,9-1,1-10,-1 1,0-10,10-10,0-9,0-10,0 1,10-11,0 10,-10 10,0 0,0 0,0 9,0 1,0-1,0 0,0 1,0-1,0 1,0 9,0 0,0 0,0 0,0 0,9 9,1 10,0 20,9-1,-9-9,0-10,-10 0,0-9,0 0,0-10,0 0,0 0,0 0,0 0,0-10,0 0,0-9,9-10,1-9,9-39,1-9,-1-1,-9 20,9 9,1 1,-11 18,1 20,9-10,1 10,-1 0,0 9,1 1,-1 9,1 9,-1 10,10 10,0 19,-10 10,1 19,-1-10,-9-29,0 1,-1-10,-9-10,0-10,0-9,0 0,0 0,0 0,0 0,0 0,0-9,0-10,0-49,0-18,0-10,10 19,0 19,9 10,0-9,1 9,-1 19,-9 10,9-10,1 10,9 9,9 10,1 10,0 9,-10 0,10 39,-10-1,0 49,-10-20,-9-28,-10 19,0-39,0-9,0-10,0-9,-10 0,1-10</inkml:trace>
  <inkml:trace contextRef="#ctx0" brushRef="#br0" timeOffset="128477.1897">12558 11403,'0'0,"0"0,0 0,0 0,0 0,0 0,0 0,0 0,0 0,0 0,0 0,0 0,0 0,-97-58,30 30,18 8,1 11,9 9,-10 9,20 1,0 9,-9 29,8 0,11 20,9-11,10 10,0-19,0-9,0-10,0-20,0 1,10 0,9-1,-9-9,10 0,-1-9,0-20,1 0,9-10,-10-9,10-9,0-1,-9 10,-1 0,0 10,-9-1,0 20,-1-10,-9 10,0 9,0 1,0-1,0 10,0 0,0 0,10 10,0 19,9 19,1 0,9 9,-10-9,0 0,1-9,-1-10,-9-10,0-10,-1 1,11-10,-1 0,10-10,-10-9,1-10,-1 1,10-20,0-20,0-18,-9-10,-10 9,-10-18,0 18,0-9,-10 0,0 0,10 29,-10 9,1 20,-1-10,0 9,10 20,0 0,0 9,0 1,0-1,0 10,-9 0,-1 29,10 38,0 20,10 28,-1-10,1-37,9 28,1-10,-1-9,10-19,-9-29,-1-1,0-8,1-1,-1 0,10-9,0-1,10-9,0-9,-10-11,-10-8,10-1,0-19,1-10,-11-9,-9 0,-1-1,-9-18,0-20,0 29,-9 10,-1 9,0 10,1 0,-1 0,0 20,0-11,1 20,-1 0,0 9,10 0,-9 1,9 9,-10 38,10 58,0 20,0 37,19 11,10-20,10 9,-19-37,9-20,9-29,-9-19</inkml:trace>
  <inkml:trace contextRef="#ctx0" brushRef="#br0" timeOffset="130146.4693">4806 15236,'0'0,"0"0,0 0,0 0,0 0,0 0,0 0,0 0,0 0,0 0,0 0,0 0,0 0,-77 0,9 19,0 1,0 8,10-8,10-1,9 0,10 10,9-10,1-9,9-1,1 1,9 9,9 0,11-9,19 9,-1 0,11-9,9 0,-10-10,10 0,1 9,-11 1,0-1,-9 11,-19-1,-1 0,0 10,-9 9,-10 1,0-1,-10 1,1 9,-11-10,1 0,-10 1,9-1,1-18,0-1,-10 10,9-10,1 0,0-9,9-1,0 1,0-1,1-9</inkml:trace>
  <inkml:trace contextRef="#ctx0" brushRef="#br0" timeOffset="130406.7967">5184 15351,'0'0,"0"0,0 0,0 0,0 0,0 0,0 0,0 0,0 97,10-1,-10-20,10-18,-1-10,-9-9,0-11,0-18,0 0,0-20</inkml:trace>
  <inkml:trace contextRef="#ctx0" brushRef="#br0" timeOffset="130557.3716">5078 14813,'0'0,"0"0,0 0,0 0,0 0,0 0,0 0,0 0</inkml:trace>
  <inkml:trace contextRef="#ctx0" brushRef="#br0" timeOffset="131475.1696">5959 15169,'0'0,"0"0,0 0,0 0,0 0,0 0,0 0,0 0,0 0,0 0,0 0,0 0,-87-19,19-1,20 20,9 0,0 20,-9 18,-10 20,-10 38,19-19,11 0,18-10,11-10,9-18,0-10,9-10,1-10,9 1,1-10,19-10,-10 1,9-20,1 0,-10-9,10-10,-10-10,10-9,-20 19,1 0,-11 0,1 19,-10 10,0 0,0-1,0 11,0-1,0 1,0-1,0 0,0 1,0 9,0-10,0 10,10 10,19 9,9 19,21 20,8 38,1 29,0 9,-10-18,-9-1,-1 0,-9 1,0-20,-20-20,0-18,-9-10,-10-9,0-1,0-9,0-20,0 11,0-11,0-9,-10 0,10 0,0 0,-9 0,-1-19,-9-10,19-9</inkml:trace>
  <inkml:trace contextRef="#ctx0" brushRef="#br0" timeOffset="132230.9587">6560 15380,'0'0,"0"0,0 0,0 0,0 0,0 0,0 0,0 0,0 0,0 0,78-48,19-9,29-11,-10 11,0 9,0-10,68-19,-38 20,-10-1,38-19,0-9,-19 18,10 11,39-20,-49 10,0-1,9 1,-47 19,9 0,-10 10,-9-1,-11 1,-28 9,-10 0,-9 10,-10 0,-10-1,-10 11,-9-1,-1 1,-9-1,0 10,0 0,0 0,0 0,0 0,0 0,-19 0</inkml:trace>
  <inkml:trace contextRef="#ctx0" brushRef="#br0" timeOffset="132608.5202">9370 13786,'0'0,"0"0,0 0,0 0,0 0,0 0,0 0,0 0,0 0,0 0,0 0,0 0,107 28,-49-18,0 0,-9-1,-20-9,-10 0,0 10,-9-1,0-9,-1 0,-9 0,10 20,-10 8,-10 11,1 9,-11 0,-9 0,0-10,-9 10,-1 0,0 0,0-9,0 9,10 0</inkml:trace>
  <inkml:trace contextRef="#ctx0" brushRef="#br0" timeOffset="133307.016">7810 13670,'0'0,"0"0,0 0,0 0,0 0,0 0,0 0,0 0,0 0,0 0,0 0,0 0,0 0,0 0,116-9,-19 9,-19 0,-20 0,10-10,-10 0,0-9,0 10,-19-1,0 10,-10-10,0 10,-19-9,-1 9,1 0,-10 0,0 0,0 0,0 0,0 0,0 0,0 0,-10 9,-9 20,-20 19,-19 29,-10 19,0 0,10 20,-10 18,1-19,28 1</inkml:trace>
  <inkml:trace contextRef="#ctx0" brushRef="#br0" timeOffset="134595.9732">7335 15044,'0'0,"0"0,0 0,0 0,0 0,0 0,0 0,0 0,0 0,0 0,0 0,0 0,0 0,0 0,0 0,0 0,0 0,20 86,-1-9,10 0,10 19,0-9,-10-10,10 9,-10-9,0 0,0 0,-10-10,1 10,-11-20,1-18,0 9,-1-10,-9-19,0 1,0-11,0 1,0-1,0 1,0-10,0 0,0 0,0 0,0 10,0-10,0 0,0 0,0 9,0-9,0 0,0 0,0 0,0 0,0 0,10 0,9 10,10-10,10 0,10 0,28-10,1-9,-1 0,1-20,9 1,19-10,11 0,-1-10,-29 10,10-9,0-1,10 10,-10-10,-20 10,-9 10,-10 9,0 0,-19 10,0-10,-1 10,11 0,-10 0,-1 9,1-9,-10 0,0 9,-9 0,-1 1,0-1,-9 0,10 1,-11-1,1 10,0 0,-1-9,1 9,0 0,-1-10,1 10,0 0,-1 0,1 0,0 0,0 0,-1-10,11 10,9-9,9-1,-9-19</inkml:trace>
  <inkml:trace contextRef="#ctx0" brushRef="#br0" timeOffset="135065.5667">9380 15140,'0'0,"0"0,0 0,0 0,0 0,0 0,0 0,97 10,-10-10,-19 0,-20 0,1 0,-10 0,-10 0,-10 0,0 0,-9 0,0 0,-1 0,1 0,-10 0,0 0,0 0,0 9,0 20,-19 38,-10 10,-10 19,-10-19,-9 19,20-29,-1 10</inkml:trace>
  <inkml:trace contextRef="#ctx0" brushRef="#br0" timeOffset="135877.247">8721 15121,'0'0,"0"0,0 0,0 0,0 0,0 0,0 0,0 0,0 0,0 0,0 0,0 0,-77 58,28-20,1 10,9-10,10 1,0-1,9-19,1 1,9-11,1 1,-1 0,10-1,0 1,19-1,20 11,19-1,10 0,-10 0,-9-9,-1-1,-9 1,0 0,-20-10,0 9,10-9,0 10,20 9,-1 0</inkml:trace>
  <inkml:trace contextRef="#ctx0" brushRef="#br0" timeOffset="136764.2868">7723 15985,'0'0,"0"0,0 0,0 0,0 0,0 0,0 0,0 0,0 0,0 0,0 0,0 0,48 116,-9-20,10 9,-11-8,1-11,10 10,-1 0,-9-9,9 9,1 9,-11-28,1 10,-10-30,10 20,-10-19,0-1,0-9,-9-9,-1-1,0-9,1 0,-11-19,1-1,0 10,0-9,-1 0,1-1,0 1,-1-10,11 9,-1 1,10-10,10 0,0-10,9 1,10-10,20-10,38 0,-19-19,-10 10,20 9,-20-19,39-10,-19 0,-30 10,1 0,9 0,-29 19,0-9,0 9,-19 10,-10 0,-10 9,-9 10,0 0,-1-9,-9 9,0 0,0 0,0 0,0 0,0-10</inkml:trace>
  <inkml:trace contextRef="#ctx0" brushRef="#br0" timeOffset="137048.4566">10068 16764,'0'0,"0"0,0 0,0 0,0 0,68 19,-10-19,-10 9,-9-9,0 10,-10 0,-10-10,-9 9,0 1,-1 28,-28 106,-29 0,9-47,10-21,0 1,-10 19,20-9</inkml:trace>
  <inkml:trace contextRef="#ctx0" brushRef="#br0" timeOffset="137458.6507">8905 16735,'0'0,"0"0,0 0,0 0,0 0,0 0,0 0,0 0,0 0,0 0,0 0,68-58,-10 10,-9 19,-1 0,-9 1,0-1,-20 10,-9-10</inkml:trace>
  <inkml:trace contextRef="#ctx0" brushRef="#br0" timeOffset="137662.1269">9186 16879,'0'0,"0"0,0 0,0 0,0 0,0 0,0 0,97-67,-19-1,9-18,0-29</inkml:trace>
  <inkml:trace contextRef="#ctx0" brushRef="#br0" timeOffset="138846.3883">10407 13555,'0'0,"0"0,0 0,0 0,0 0,0 0,0 0,0 0,0 0,0 0,0 0,0 0,0 0,0 0,0 0,0 0,0 0,0 0,0 0,-19 96,-1 0,11-9,-1-30,0 39,10-19,-9-29,9-9,0-1,0-19,0-9,0-1,0 1,0 0,0-10,0 0,0-10,9-9,-9-20,10-9,0-19,-1-29,1 10,-10 9,0 19,10 0,-10 1,0-1,0 10,9-9,-9-1,0 10,0 19,0 0,0 0,0 10,0 0,0 9,0 1,0-1,10 10,9 0,1 10,9-1,0 20,10 10,19 28,-10 0,1-19,-1 10,-9-10,0-10,0 20,-10-20,-10 1,10-10,-10-1,1-8,-11-11,1 1,-10-10,0 0,0 0</inkml:trace>
  <inkml:trace contextRef="#ctx0" brushRef="#br0" timeOffset="139495.6632">10562 13786,'0'0,"0"0,0 0,0 0,0 0,0 0,78-39,-20 1,-10 9,1-10,-11-9,1 0,19 0,-9 0,-10 10,-10 9,-10 10,0 0,1-1,-11 1,1 10,0-1,0 0,-10 1,0-1,0 1,0 9,0 0,0 0,0 0,-10 0,0 9,-9 10,-10 20,0 9,0 9,-1 1,11 0,9-20,1 10,9-9,9-11,1-8,9-1,20 0,19 0,10-9,0 9,-19-19,-11 0,-9 10,-9-10,-11 0,1 0,0 9,-1 1,-9 19,-9 0,-20 28,0-18,-10-1,0 1,0-1,10 0,0-9</inkml:trace>
  <inkml:trace contextRef="#ctx0" brushRef="#br0" timeOffset="140392.3687">10562 15649,'0'0,"0"0,0 0,0 0,0 0,0 0,0 0,0 0,0 0,0 0,0 0,0 0,-29-86,10 19,9-1,0 20,10-9,-9-1,9-9,0-10,0-10,0 30,0-1,0 20,0 9,0 0,0 19,0 1,0-1,0 1,0-1,0 0,0 10,9 10,11 9,9 10,10 9,-1-9,11 19,-11 0,1-9,0-1,-10 1,0-11,-9-8,-1-1,-9 0,-1-9,1-1,-10 1,0 0,0-1,0-9,0 10,0-10,0 0,-10-10,1 10,-1 0,-9 0</inkml:trace>
  <inkml:trace contextRef="#ctx0" brushRef="#br0" timeOffset="140957.9039">10591 15467,'0'0,"0"0,0 0,0 0,0 0,0 0,0 0,0 0,0 0,0 0,0 0,78-77,-40 38,1-9,0 10,-20 19,1-10,-1 10,1 0,-11-1,11 1,-11 9,1 1,-10-1,0 1,0-1,0 0,0 10,0 0,0 0,0 0,0 0,0 0,0 0,0 10,0 0,10-1,-1 10,1-9,0 0,9 9,10 0,10 0,0-9,-1 0,1-1,0 1,-10-1,-10-9,-9 0,0 0,-10 0,0 0,0 10,0-10,-10 10,0 9,1 0,-11 10,1-10,0 0,-10 0,-10 20,-10-1</inkml:trace>
  <inkml:trace contextRef="#ctx0" brushRef="#br0" timeOffset="141296.8463">10087 14929,'0'0,"0"0,0 0,0 0,0 0,0 0,78-68,-10 20,-10 10,0 0,10 9,-10 0,19-9,1-1,-1 20,-38 9</inkml:trace>
  <inkml:trace contextRef="#ctx0" brushRef="#br0" timeOffset="142267.7993">10843 16850,'0'0,"0"0,0 0,-10 77,10-19,0-20,-9 0,9-18,0-11,0 10,-10-9,10-10,0 0,-10 0,10 0,-9-10,-1 1,10-10,-10-20,10-18,-9-30,9 29,-10 1,10-1,0 1,0 9,0 19,0 0,0 0,0 0,10 0,-10 10,9 0,1 9,0 1,-1-1,1 1,9 9,11 9,8 20,1 9,9 20,1 19,9 9,-9-9,-1 0,0 19,1 0,-20-38,-10-20,1 1,-11-20,1-9,-10-1,-10-9,1 0</inkml:trace>
  <inkml:trace contextRef="#ctx0" brushRef="#br0" timeOffset="142858.3321">10824 16965,'0'0,"0"0,0 0,0 0,0 0,0 0,0 0,106-86,-48 28,10 1,-10 9,-9 9,-1 1,-9 9,-10 0,0 0,-9 10,-1 0,-9 9,-1 1,1-1,0 0,-1 10,-9 0,0 0,0 0,0 0,0 0,0 0,0 0,0 0,0 0,0 0,0 29,10 10,0-1,0-9,-1 0,1-10,9 0,1 0,-1 1,10-11,-9 1,9 9,-10-9,0 9,1-10,-11 1,1 9,0 20,-10 18,-20 11,-38 56,-19-27,-1-21,10-18,20-20</inkml:trace>
</inkml:ink>
</file>

<file path=ppt/ink/ink75.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0:47:30.407"/>
    </inkml:context>
    <inkml:brush xml:id="br0">
      <inkml:brushProperty name="width" value="0.05292" units="cm"/>
      <inkml:brushProperty name="height" value="0.05292" units="cm"/>
      <inkml:brushProperty name="color" value="#FF0000"/>
    </inkml:brush>
  </inkml:definitions>
  <inkml:trace contextRef="#ctx0" brushRef="#br0">921 6484,'0'0,"0"0,0 0,0 0,0 0,0 0,0 0,67 106,1-29,0 0,0 29,-39-10,0 0,0 9,-19 11,-1-20,1 38,-10-67,0-19,0-19,0-9,0-11,0 1,0-10,0-10,-19-19,-49-57,-19-49,-10-86,48 68,30 18,0 20,19 28,-10-9,10 39,0-11,0 11,29-1,87-19,-38 39,-39 19,-1 19,1 9,-10 11,29 37,39 30,29 28,-19-9,-49-10,0 38,-19-9,-20-58,-9-28,-10-20,0 0,0-9,0-1,0-9,0-38,0-49,0-37,0-88,0 59,10 47,-10 19,0 1,9-1,1 1,0 38,-1 10,1 9,9 10,40 9,28 29,-29 20,0 18,10 39,-20 20,-19 37,-9-28,-11-29,1-19,0-19,-10-20,0-19,0 1,0-11,0-9</inkml:trace>
  <inkml:trace contextRef="#ctx0" brushRef="#br0" timeOffset="341.5668">2539 6350,'0'0,"0"0,0 0,0 0,0 0,0 0,135-48,-28 0,-39 0,19-29,49-29,9 20,-67 28,-40 29</inkml:trace>
  <inkml:trace contextRef="#ctx0" brushRef="#br0" timeOffset="589.0921">3033 6657,'0'0,"0"0,0 0,0 0,0 0,0 0,68-48,97-67,-88 29,49-78</inkml:trace>
  <inkml:trace contextRef="#ctx0" brushRef="#br0" timeOffset="1210.3717">4147 5111,'0'0,"0"0,0 0,0 0,0 0,0 0,0 0,0 0,0 0,0 0,-48 125,19-29,9 19,11-38,9 9,0-18,0-1,19 48,-9-57,9-20,20 1,77-1,-9-38,-49-29,-10-9,-9-1,-10-18,0-11,20-37,-30 18,-9-38,-10 39,-10 19,0 9,1 10,-20 10,0 18,-10-8,-10 8,-9 1,10 19,-10 0,29 0</inkml:trace>
  <inkml:trace contextRef="#ctx0" brushRef="#br0" timeOffset="1491.7503">5281 5140,'0'0,"0"0,0 0,0 201</inkml:trace>
  <inkml:trace contextRef="#ctx0" brushRef="#br0" timeOffset="3397.9448">3595 6917,'0'0,"0"0,0 0,0 0,0 0,0 0,0 0,0 0,0 0,10 96,-10 0,-10-10,10 10,0 20,0-1,0-38,0-10,0-19,0-9,0-11,0-8,0-11,0 1,0-1,0-9,0 0,0 0,-10-9,10-49,-9-47,9-1,0 19,-10 11,10-30,0 0,0 29,0 20,0 9,0 0,10 0,-1 9,11 1,-1 9,0 10,1-1,-1 1,1 10,38 9,-10 9,1 10,-11 10,1 19,19 106,-29-68,-9-9,-1-19,-9 0,0-10,9-10,-9-9,-1 9,1-9,0-10,-1-9,-9 0,0-10,0 0,20-10</inkml:trace>
  <inkml:trace contextRef="#ctx0" brushRef="#br0" timeOffset="3648.6506">3634 7349,'0'0,"0"0,68-29,28-9,-28 9,-10-9,-9-20</inkml:trace>
  <inkml:trace contextRef="#ctx0" brushRef="#br0" timeOffset="4049.0002">4545 6926,'0'0,"0"0,0 0,0 0,0 0,145-28,49-11,-126 10,-20 10,-9 0,-10-20</inkml:trace>
  <inkml:trace contextRef="#ctx0" brushRef="#br0" timeOffset="4393.6391">5010 6312,'0'0,"0"0,0 0,0 0,0 0,0 0,39 163,-10-48,-10-9,0 57,1-48,-11 1,1-30,0-9,-1-29,1-29,0 0</inkml:trace>
  <inkml:trace contextRef="#ctx0" brushRef="#br0" timeOffset="5476.2738">5611 6139,'0'0,"0"0,0 0,0 0,0 0,0 0,0 0,0 0,0 0,0 0,9 77,-9 19,10 0,-10-39,0 1,0-10,0-10,0 1,0-20,0 0,0 0,0-9,0 0,0-1,0 1,0-10,0 0,0 0,0-10,0-19,-19-19,-11-38,21 9,-1 10,-9-10,9 19,10-9,10 0,9-10,0 0,1 10,-1 9,10 20,39-10,68-10,-39 39,-39 9,-19 10,-10 10,-10 9,0 10,1 67,-20-19,0-19,-20-1,-18 1,-1-20,0 1,0-10,10-1,10-18,9 0,1-1,-1-9,0 0,20 0,48-19,0 0,0-10,-9 0,28 10,-9 9,10 10,-30 10,-9 9,-20 0,1 20,-20-1,-30 10,-28 58,20-39,-1-9,10-10,0-19,-20-1,-9 1,10-10,19-9,9 0,11-10,-1 0</inkml:trace>
  <inkml:trace contextRef="#ctx0" brushRef="#br0" timeOffset="5939.2976">6502 5841,'0'0,"0"0,0 0,0 0,0 0,0 0,78 0,-30 0,39-10,29-19,30-9,-69 9,-38 10,0 0,-10 0,-10-1,1-8,-1-1</inkml:trace>
  <inkml:trace contextRef="#ctx0" brushRef="#br0" timeOffset="6231.7113">6725 5351,'0'0,"0"0,0 0,10 86,9-9,29 19,11-9,8 38,-8-10,-11-48,-9-9,-20-20</inkml:trace>
  <inkml:trace contextRef="#ctx0" brushRef="#br0" timeOffset="6859.0078">7888 5092,'0'0,"0"0,0 0,0 0,0 0,0 0,0 0,0 0,0 0,0 0,0 0,0 0,0 0,0 0,0 0,-88 38,30 0,10-9,-1 48,11 29,18-39,20-19,0-10,29 1,0-10,-9-10,-1 0,1-9,-1-1,0-9,30-9,28-1,-28-28</inkml:trace>
  <inkml:trace contextRef="#ctx0" brushRef="#br0" timeOffset="7566.7342">8353 5437,'0'0,"0"0,0 0,0 0,0 0,0 0,0 0,0 0,0 0,0 0,0 0,0 0,0 0,0 0,0 87,0-39,0 0,0-10,0-9,0-10,0 1,0-1,0 0,0-9</inkml:trace>
  <inkml:trace contextRef="#ctx0" brushRef="#br0" timeOffset="7712.3203">8314 5111,'0'0,"0"0,0 0,0 0</inkml:trace>
  <inkml:trace contextRef="#ctx0" brushRef="#br0" timeOffset="8511.876">8818 5322,'0'0,"0"0,0 0,0 0,0 0,0 0,0 0,0 77,0-19,0-10,-10 0,1-20,9-18,0 9,0 1,0-11,0 1,0-10,0 0,0-10,9-28,1-20,0 0,-1 10,1 10,0 9,-1 10,-9 0,10 9,9 0,1 10,-1 20,10 28,10 0,-10 0,-10-10,1-9,-10-10</inkml:trace>
  <inkml:trace contextRef="#ctx0" brushRef="#br0" timeOffset="10242.6868">8614 5937,'0'0,"0"0,0 0,0 0,0 0,0 0,0 0,0 0,0 0,0 0,20 77,19-39,-20-19,10 10,0-10,10 1,67-1,20-19,29-19,-38-10,57-38,39-20,-125 39,-30 10,10-10,38 0,-38 19,-29 10,-10 9,-10 0,-9 1,0-1,-1 10,1 0,0-9,-10-1</inkml:trace>
  <inkml:trace contextRef="#ctx0" brushRef="#br0" timeOffset="10922.0502">10766 5178,'0'0,"0"0,0 0,0 0,0 0,0 0,0 0,0 0,0 0,0 0,0 0,0 0,0 0,0 0,-88 96,40-19,19-39,0 30,19-30,10 10,20 10,9-20,9 1,11 9,38-10,-48-19,0-9,-1-10,1 0,-20-10,1 1,-1-11,1 1,-11 10,-9-1,0-9,0 0,0-1,-19-28,9 0,-9 0,-1 19,1 1,-10 8,-39-18,-38 19,28 38</inkml:trace>
  <inkml:trace contextRef="#ctx0" brushRef="#br0" timeOffset="12501.013">5485 4880,'0'0,"0"0,0 0,0 0,0 0,0 0,0 0,0 0,0 0,0 0,0 0,0 0,0 0,0 0,0 0,87-9,0-1,20-9,19-10,-10 0,-10 10,40-10,9 0,-10 0,-19-9,68 0,-58 9,-10 0,0-9,29-1,-39 10,-10 10,1-10,19 20,0-1,-19 0,9 1,0 9,20 0,-39 0,-10 0,0 0,-9 0,-1 0,20 0,-19 0,-11 0,1 19,0 0,-10-9,0-1,0 11,1-1,-1 0,-10 0,1 1,-11-1,1 10,-10-1,0 11,10-1,-10 1,10-1,0 1,-10-11,0 11,-10-10,1-1,-1-8,-9 8,-1-8,1-1,0 0,-1 0,1-9,-10-1,0 1,0 0,0-10,0 0,0 0,0 0</inkml:trace>
  <inkml:trace contextRef="#ctx0" brushRef="#br0" timeOffset="12924.633">9651 5149,'0'0,"0"0,0 0,0 0,0 0,0 0,0 0,0 0,0 0,68 19,0 10,9 0,1-10,-1 0,-9-9,-19 0,-10-1,-10-9,-10 0,0 0,1-9,-11-1,1 0,0-9,0-10,19-38,19-183</inkml:trace>
  <inkml:trace contextRef="#ctx0" brushRef="#br0" timeOffset="14818.061">1124 9443,'0'0,"0"0,0 0,0 0,0 0,0 0,0 0,0 0,0 0,0 0,0 0,0 0,0 0,10 68,-1-11,1 1,9 9,1 10,-1 0,10 9,-9 1,-1 18,0-18,1-20,-10-9,-1-20,11-9,-11-10,-9 0,0-9,0 0,0-1,0-9,0 0,0 0,-9-9,-11-59,1-47,-1 19,1 0,-20 0,10 9,10 20,-1 19,1 10,9 9,1 10,9 0,0 9,0-9,0 9,9-9,11 0,9 9,0 10,10 0,-1 10,-8 9,8 19,1 10,10 10,-1 0,10 9,0 0,0-9,-9-10,-10 0,-20-10,0-19,-9 1,0-11,-1 1,1-1,-10-9,0 0,0 0,0-9,0-1,0-47,0-30,-10-28,1 9,-1 20,10-1,0 30,0-1,0 10,0 10,0 9,10-10,-1 10,11 1,9-1,10 10,-1-1,1 20,0 10,9 19,-9 0,10 19,-11 19,1 10,-10 0,0 9,-9-19,-1-19,-9 0,-1-9,1-1,0-9,-1-10,1-9,0 0</inkml:trace>
  <inkml:trace contextRef="#ctx0" brushRef="#br0" timeOffset="15116.2933">2926 9693,'0'0,"0"0,0 0,0 0,0 0,0 0,0 0,68-67,29-20,-10 1,-48 48</inkml:trace>
  <inkml:trace contextRef="#ctx0" brushRef="#br0" timeOffset="15414.1818">3120 9981,'0'0,"0"0,0 0,0 0,0 0,0 0,0 0,107-57,-10-20,0 0,-1-19,1-10,-9-9,-1-10,-29-9,-29-30</inkml:trace>
  <inkml:trace contextRef="#ctx0" brushRef="#br0" timeOffset="15683.2026">4041 8262,'0'0,"0"0,0 0,0 0,0 0,0 0,0 0,0 0,0 0,0 0,0 0,9 96,1-19,0 19,0 0,-1-19,1-1,9 1,1 10,18 9,-9-10,-9-47</inkml:trace>
  <inkml:trace contextRef="#ctx0" brushRef="#br0" timeOffset="16398.7376">988 11317,'0'0,"0"0,0 0,0 0,0 0,0 0,0 0,0 0,0 0,0 0,117-39,-30-9,10 0,38-19,30 0,-39-1,29-8,49-30,-49 10,29-10,48-19,-57 10,57-20,-9-9,0-9,29-11,-87 39,29 1,-30 8,-18 11,-30 18,29 1,-28 18,-40 20,-28 10,-11 9,-9 10,-9 9,-11 1,1-1,0 1,-10 9,0 0</inkml:trace>
  <inkml:trace contextRef="#ctx0" brushRef="#br0" timeOffset="17689.2803">1541 13661,'0'0,"0"0,0 0,0 0,0 0,0 0,0 0,0 0,0 0,-29-106,9 0,1 1,0 28,9-19,-19 9,9 20,1 0,9 9,10 0,-9-9,-11-10,11-9,9 19,0-10,0 10,9 9,11 10,-11 9,-9 11,10 8,0 1,-1 0,20 0,10 9,29 20,0 9,0 10,-10 9,0 10,0 20,10 18,-20-19,11 10,-1 0,-10-19,-9 9,0-10,-10 1,0 0,-10-20,1 1,-11-20,1 0,0 0,-10-9,0-1,0-9,0 0,0 0</inkml:trace>
  <inkml:trace contextRef="#ctx0" brushRef="#br0" timeOffset="17978.2785">1483 13180,'0'0,"0"0,0 0,0 0,0 0,0 0,67-57,11-11,-10 11,-29-1,19 1,0-1,-10 0,10-9,-29 29,20-20</inkml:trace>
  <inkml:trace contextRef="#ctx0" brushRef="#br0" timeOffset="18590.9281">2578 12450,'0'0,"0"0,0 0,0 0,0 0,0 0,0 0,0 0,0 0,0 0,0 0,0 0,77-57,-19 9,-9 0,-1-1,1 11,-1 0,0-10,1 0,-1 0,11-39</inkml:trace>
  <inkml:trace contextRef="#ctx0" brushRef="#br0" timeOffset="19042.6059">2733 11509,'0'0,"0"0,0 0,0 0,0 0,0 0,0 0,0 0,38 96,-9-10,10 10,0 0,-10 1,0-1,0-10,0 10,-9-9,-1-1,0-28,-9-1,9-9,-9-9,0-1,0-19,-10 1,0-11,0 1,0-1,0-9,0 0,0 0,0-9</inkml:trace>
  <inkml:trace contextRef="#ctx0" brushRef="#br0" timeOffset="19549.5436">3818 11038,'0'0,"0"0,0 0,0 0,0 0,0 0,0 0,0 0,29 96,-10-19,1 19,-1-19,0-10,1 10,-10 0,-1-20,1 11,-10-11,10 1,-1-10,-9-10,10 1,-10-1,0-18,0-1,0 0,0-9,0-1,0 1,0-10,0 0,0 0</inkml:trace>
  <inkml:trace contextRef="#ctx0" brushRef="#br0" timeOffset="20332.7101">3866 10894,'0'0,"0"0,0 0,0 0,0 0,0 0,0 0,0 0,0 0,0 0,0 0,68-48,-10 19,-19 10,0 9,0 10,-1 0,11 10,-10 9,-1 10,-18-10,-1 20,-9-1,-20 20,-19 9,0 0,0-19,0 0,9-9,11-20,-1 0,0-9,1-1,9 1,0-1,0-9,0 0,0 0,9-9,30-1,39-19,-11 1,-8 8,-1 1,0 0,0 19,0 0,0 10,0 9,-9 0,-20 0,-10 0,1 1,-11 8,-9 11,-19-1,-10 10,-20 0,-18 29,-1-19,-29 28,-29 10,19-9,30-39,28-10,1-9,19-10,0-9,9-10,1-10,-10-28</inkml:trace>
  <inkml:trace contextRef="#ctx0" brushRef="#br0" timeOffset="20904.287">3411 10750,'0'0,"0"0,0 0,0 0,0 0,0 0,0 0,0 0,0 0,0 0,0 0,174-144,-19 38,-38 10,-1 0,10 9,0 1,-39 19,-29 19,-19 9,-10 10,-10 10,1 10,-11-1,1 10,0 0,-10 0,0 0</inkml:trace>
  <inkml:trace contextRef="#ctx0" brushRef="#br0" timeOffset="21493.0298">5155 10856,'0'0,"0"0,0 0,0 0,0 0,0 0,0 0,0 0,78-39,9-9,-10 10,-9-10,-10 0,0 0,-19 9,0 10,-10 0,-10 1,-9-1,0 10</inkml:trace>
  <inkml:trace contextRef="#ctx0" brushRef="#br0" timeOffset="21812.6901">5174 10279,'0'0,"0"0,0 0,0 0,0 0,0 0,0 0,0 0,0 0,0 0,30 67,8 10,30 19,0 20,-10-20,-9 9,-1-9,-9 0,-20-28,1-11,-1-18,0-1,-9-28</inkml:trace>
  <inkml:trace contextRef="#ctx0" brushRef="#br0" timeOffset="22363.0387">5969 9530,'0'0,"0"0,0 0,0 0,0 0,0 0,0 0,0 0,0 0,0 0,0 0,0 0,0 0,39 77,0 0,-10-1,0 1,0-10,10 10,-1 0,1 0,-10 0,-9-10,-1-9,0-10,1 9,-1-18,-9-1,-1-9,1-10,-10-9,0 0,0-1,0-9,0 0,0 0,0 0,0 0,0 0,0 0,0 0,0 0,0 10</inkml:trace>
  <inkml:trace contextRef="#ctx0" brushRef="#br0" timeOffset="25146.1318">4797 8531,'0'0,"0"0,0 0,0 0,0 0,0 0,67-29,11-10,19-9,0 0,19 0,-19 20,-10 8,-19-8,9 18,1 0,-1 10,20 10,-19 9,-20 0,0 1,-9 8,-11 11,1-1,19 29,-9 10,-10 0,9 0,-9 0,9 9,-19-9,0-19,-9-1,-1-8,-9-11,-10-19,0 0,0-9,0 0,0-1,0 1,0-10,0 0,0 0,0 0</inkml:trace>
  <inkml:trace contextRef="#ctx0" brushRef="#br0" timeOffset="25498.2473">6192 9136,'0'0,"0"0,0 0,0 0,0 0,0 0,0 0,0 0,0 0,0 0,0 0,0 0,58 77,-19-39,-10-9,-10-10,1-9,-1-1,10 1,0-10,-9-10,-1-9,0-10,10 1,0-1,1-10,-1-9,9-9</inkml:trace>
  <inkml:trace contextRef="#ctx0" brushRef="#br0" timeOffset="26485.0046">6851 10980,'0'0,"0"0,0 0,0 0,0 0,0 0,0 0,0 0,0 0,0 0,0 0,0 0,-78 77,20-19,19-10,10 29,10 0,9-20,10 1,10 0,0-10,-1-10,11 0,-1-18,10-1,10 0,19-19,20-10,-20-9,0-10,-10 1,-9-1,0 0,-10 0,0-19,0-19</inkml:trace>
  <inkml:trace contextRef="#ctx0" brushRef="#br0" timeOffset="26720.6744">7209 11182,'0'0,"0"0,0 0,0 0,39 77,0 0,0 19,-1-19,-9-20,-9-28,-10-10,-10-19</inkml:trace>
  <inkml:trace contextRef="#ctx0" brushRef="#br0" timeOffset="26863.9818">7248 11019,'0'0,"0"0,0 0,0 0,0 0,29-19</inkml:trace>
  <inkml:trace contextRef="#ctx0" brushRef="#br0" timeOffset="27543.5322">7500 11028,'0'0,"0"0,0 0,0 0,0 0,0 0,0 0,0 0,0 0,39 68,0-11,-10 1,-10-10,-9-10,-1 1,-9-20,0 0,0-9,0-1,0-9,0 0,0 0,0-19,0-29,0-9,0 9,10 0,0 0,0 19,9 0,10 0,10 10,-1 0,1 19,0 9,9 10,-9 20,0-1,0 20,-1 19,1-10,-10 19</inkml:trace>
</inkml:ink>
</file>

<file path=ppt/ink/ink76.xml><?xml version="1.0" encoding="utf-8"?>
<inkml:ink xmlns:inkml="http://www.w3.org/2003/InkML">
  <inkml:definitions>
    <inkml:context xml:id="ctx0">
      <inkml:inkSource xml:id="inkSrc0">
        <inkml:traceFormat>
          <inkml:channel name="X" type="integer" max="3495" units="cm"/>
          <inkml:channel name="Y" type="integer" max="1983" units="cm"/>
        </inkml:traceFormat>
        <inkml:channelProperties>
          <inkml:channelProperty channel="X" name="resolution" value="101.15775" units="1/cm"/>
          <inkml:channelProperty channel="Y" name="resolution" value="101.95373" units="1/cm"/>
        </inkml:channelProperties>
      </inkml:inkSource>
      <inkml:timestamp xml:id="ts0" timeString="2021-03-30T10:48:43.304"/>
    </inkml:context>
    <inkml:brush xml:id="br0">
      <inkml:brushProperty name="width" value="0.05292" units="cm"/>
      <inkml:brushProperty name="height" value="0.05292" units="cm"/>
      <inkml:brushProperty name="color" value="#FF0000"/>
    </inkml:brush>
    <inkml:context xml:id="ctx1">
      <inkml:inkSource xml:id="inkSrc22">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1" timeString="2021-03-30T10:52:24.814"/>
    </inkml:context>
  </inkml:definitions>
  <inkml:trace contextRef="#ctx0" brushRef="#br0">3081 4794,'0'0,"0"0,0 0,0 0,0 0,0 0,-9 86,-1 10,10 20,0 37,-10-37,1-1,-1 10,0-10,-9 39,0-39,9-29,0-9,0-19,1-20,9-18,0-11,0 1,0-1,0-9,0-9,0-20,0-38,9-58,11-19,-1 9,10-9,-9 19,-1 10,-9 19,-1 9,11 1,-10 19,9-1,0 1,1 10,-1 9,-9 19,-1 10,1-1,0 11,9-1,10 10,0 19,10 10,10 29,-1 19,0 9,1 10,-1 19,-9-19,-10 1,-9-21,9 1,-10-9,0-11,-9-18,0-1,-10-9,0-10,0-9,0-1,0-9,0 10,0-10,0 0,0 0,0 0,0-10,0 1,0-1,0-9</inkml:trace>
  <inkml:trace contextRef="#ctx0" brushRef="#br0" timeOffset="204.1944">2936 5860,'0'0,"0"0,0 0,0 0,0 0,145-77,10 0,-48 20,0-11,19 1,-10 0</inkml:trace>
  <inkml:trace contextRef="#ctx0" brushRef="#br0" timeOffset="897.3637">4496 5601,'0'0,"0"0,0 0,0 0,0 0,0 0,0 0,0 0,-106 48,38-10,19-9,1 0,9 9,0 1,10 9,10 0,9-10,10 1,10-11,0-8,28 8,59 1,-10-10,-19 1,-10-11,1 10,-11-9,-19 0,-10-1,-9 1,0 9,-10 0,-10 10,-19 10,-19-1,-20 20,-19-1,19-9,0-9,10-10,9-20,1 1,-1-10,1 9,0-9,18-9</inkml:trace>
  <inkml:trace contextRef="#ctx0" brushRef="#br0" timeOffset="1667.7211">5194 5226,'0'0,"0"0,0 0,0 0,0 0,0 0,0 0,0 0,0 0,0 0,116-29,-9-9,-1-1,1 1,9-20,-38 20,-20 9,-10 0,-9 10,-10 0,-9 9,-1 1,10-1,19-9</inkml:trace>
  <inkml:trace contextRef="#ctx0" brushRef="#br0" timeOffset="2003.6172">5630 4803,'0'0,"0"0,0 0,0 0,0 0,0 0,0 0,10 96,-1-9,1-10,0 0,-1-20,1 10,0-19,-10 1,0-21,0-8,0-1,0 0,0-19,0 0</inkml:trace>
  <inkml:trace contextRef="#ctx0" brushRef="#br0" timeOffset="2697.1801">6085 4477,'0'0,"0"0,0 0,0 0,0 0,-87-39,29 10,0 10,0 0,0 9,-1 10,-8 10,-1 0,10 9,-1 10,1 9,10 1,-1 9,-9 28,0 20,29 10,10-29,9 19,10 0,19 0,10 0,10-19,19 0,20-10,9-9,-19-20,0-9,0-10,9-19,10-9,-9-20,-20 0,-10-9,-9-10,0-10,0-9,-1-20,-18-18,-10 9,-10-10,0 29,-10 10,0 9,0 10,-9 10,0 9,-10 0,0 0,0 0,-1 10,1 0,10 9</inkml:trace>
  <inkml:trace contextRef="#ctx0" brushRef="#br0" timeOffset="3855.2574">6696 4064,'0'0,"0"0,0 0,0 0,0 0,0 0,0 0,0 67,10 19,-1 1,1-10,0-20,-1 1,1 9,0 0,-10-9,0-20,9 20,-9-10,0-9,0-11,0-8,0-11,0 1,0-10,0 9,0-9,0 0,0 0,0 0,-9 0,-1-9,0-20,1-19,-1-19,0-10,1-10,-1 20,0 0,10 0,0 19,0 9,0 1,0-1,10 1,0 9,9-19,10 10,19-10,1 9,9 1,-10 9,-9 19,10 1,-1 9,1 0,-1 9,-9 1,-10 9,-10 0,1 1,-1 18,-19 10,-10 10,-28 9,-11-9,-9-10,-10 9,10-9,10-19,18-10,11-9,0 0,9-10,0 0,1 0,-1 0,10 0,0 0,19 0,30-10,-1 0,1 1,-1-1,10 10,0 0,-9 0,-10 10,-20-1,0 1,-9 0,0 18,-1 11,-9-1,-19 10,-10 10,-10-10,0 0,1-10,9-9,-10-10,10 1,0-1,0-10,9-9,11 0,-1 0</inkml:trace>
  <inkml:trace contextRef="#ctx0" brushRef="#br0" timeOffset="4785.7684">7956 4563,'0'0,"0"0,0 0,0 0,0 0,0 0,0 0,0 0,0 0,0 0,0 0,0 0,0 0,0 0,0 0,0 0,0 0,0 0,0 0,-78 39,39-20,20-10,-1 1,1 0,9-1,10 1,10 9,9-9,11 9,28 10,0-10,0 0,-19-9,-1-1,-18 1,-1 0,-9-1,0 1,-1 9,1 0,0 0,-10 1,0 8,-10 1,-9-10,-20 10,-10 10,-18-1,-11 1,10-11,-19 1,0-10,19-9,20 0,9-1,10-9</inkml:trace>
  <inkml:trace contextRef="#ctx0" brushRef="#br0" timeOffset="7915.0222">2258 8511,'0'0,"0"0,0 0,0 0,0 0,0 0,0 0,0 0,0 0,77-19,1-10,19-9,0-10,-30 10,-18-1,-1 1,10-10,-9 0,-30 19</inkml:trace>
  <inkml:trace contextRef="#ctx0" brushRef="#br0" timeOffset="8157.3203">2597 8829,'0'0,"0"0,0 0,0 0,0 0,0 0,0 0,87-39,10-9,0-10,19-18</inkml:trace>
  <inkml:trace contextRef="#ctx0" brushRef="#br0" timeOffset="8772.5152">3818 7263,'0'0,"0"0,0 0,0 0,0 0,0 0,0 0,0 0,0 0,0 0,10 76,-10-27,9-1,11 0,-1 0,0 9,1 1,-1 0,1 9,-1 0,-9-9,-1 9,11 10,-11-29,1 0,0-10,-1 1,-9-20,0 0,0-9,0-1,0 1,0 0,0-10,0 9,0-9,0 0,0 0,0 0,0 0,0 0,10 0</inkml:trace>
  <inkml:trace contextRef="#ctx0" brushRef="#br0" timeOffset="9151.4481">4932 8079,'0'0,"0"0,0 0,0 0,0 0,0 0,0 0,0 0,0 0,0 0,20 67,-11-9,1-10,-10 0,-10 0,-9-9,-10-1,-29 20</inkml:trace>
  <inkml:trace contextRef="#ctx0" brushRef="#br0" timeOffset="11019.5232">6231 6408,'0'0,"0"0,0 0,0 0,0 0,0 0,0 0,0 0,0 0,0 0,0 0,0 0,0 0,29 96,-10-39,1 20,-1 0,-9-29,9 29,0-10,1-9,-11-1,1 1,9 0,1-1,-1-9,-9-9,0-20,-1 0,-9-9,10-1,-10 1,0-10,0 0,0 0,0 0,0 0,0 0,-10-10,1 1,-11-10,1-10,-10-10,0 1,0 0,0 9,9 10,-9-1,0 1,-10 0,-19 9,-10 20,1-1,18 11,1-1,9 10,0 0,0 9,10 10,10 10,9-10,10 9,0-9,10-9,9-1,20-9,19 0,10 0,0-20,0-9,-10-9,-10-11,-9 1,0 0,-10 0,-10 0,-9-1,0-8,-1-20,11 0,-11-10,1 0,-10 10,0 10,0-1,0 11,0 8,0 1,0 9,0 1,0-1,0 1,0-1,0 10,0 0,0 0,10 10,-1 18,20 11,1 9,8 0,-9-10,0 1,1-10,-1-10,0 0,0-9,0-10,0-10,-10-9,1 0,-1-1,0-8,1-20,-11 0,-9 0,0-1,0 11,0 0,0 9,0 0,0 0,-9 10,9 0,-10 9,10 1,0-1,0 0,0 1,0 9,0 0,0 0,0 0,0 0,0 0,10 9,9 11,20 18,19 0,-19-18,0-1,-10-10,-10 1,-9 0,-1-1,1-9,0 0,-10 0,0 0,0 0</inkml:trace>
  <inkml:trace contextRef="#ctx0" brushRef="#br0" timeOffset="11169.8454">6831 6350,'0'0,"0"0,0 0,0 0</inkml:trace>
  <inkml:trace contextRef="#ctx0" brushRef="#br0" timeOffset="12638.4496">7161 6946,'0'0,"0"0,0 0,0 0,0 0,0 0,0 0,0 0,0 0,0 0,0 0,107-29,-30 0,-9-9,-20-1,-9 1,-20 9,11-10,-11-9,-9 10,-1-10,1 0,-10-10,0-9,0 9,-10 10,1 10,-1 9,0 10,1 0,-1 9,0 0,0 1,10-1,0 1,-9 9,-1 9,10 10,0 49,19 28,1 19,9 0,0 39,0-29,-10-10,11 0,-1 10,0 10,-10-39,0-19,-9 0,0-20,-10-9,-10-9,0-20,1-9,-1-10,-9 0,-1-10,1-9,-10-10,0-29,0-28,19-1,10-18,0 9,19-10,-9 19,9 1,1 0,-1-1,-9 1,0-1,9 1,-9 18,-1 1,-9 10,0-1,0 10,0 0,0 19,0 10,0 9,0 1,0-1,0 0,0 1,0 9,0 0,0 0,10 9,9 20,10 19,1 20,18 28,-9-20,9 1,1-19,-11 9,-9 10,1-10,-1-9,-10 0,0 18,1-28,-1 0,-9 1,0-11,-10-9,0 0,0-10,0-10,0 1,0-10,0 0,0 0</inkml:trace>
  <inkml:trace contextRef="#ctx0" brushRef="#br0" timeOffset="12810.9914">7985 6753,'0'0,"0"0,0 0,0 0,0 0,96-38,50-20,28-38,-9 10,-20-10</inkml:trace>
  <inkml:trace contextRef="#ctx0" brushRef="#br0" timeOffset="13551.5893">2568 10414,'0'0,"0"0,0 0,0 0,0 0,0 0,0 0,87-39,0-18,0 9,1-20,9-9,19-9,-39 19,-48 19</inkml:trace>
  <inkml:trace contextRef="#ctx0" brushRef="#br0" timeOffset="13820.2697">2917 10884,'0'0,"0"0,0 0,0 0,0 0,0 0,0 0,87-96,29 10,-19 9,-19 10,-1-1,30 1</inkml:trace>
  <inkml:trace contextRef="#ctx0" brushRef="#br0" timeOffset="14498.1083">4535 9270,'0'0,"0"0,0 0,0 0,0 0,0 0,0 0,0 0,0 0,-126 39,48-1,20-9,10 10,9-1,0 0,10 10,0 20,10 18,9-9,0 0,20 0,10 0,-1-20,20 1,-10-20,9-9,21 0,-11-10,10-19,0-19,0-10,1-19,-11 0,1-10,-1-19,-9 10,-10-10,-20-19,1 0,-10 19,-10 10,-9 10,0-1,-1 10,1 19,0 0,-1 10,1 0,-1 9,1 1,0 9,-10 9,9-9</inkml:trace>
  <inkml:trace contextRef="#ctx0" brushRef="#br0" timeOffset="14807.294">5552 9415,'0'0,"0"0,0 0,0 0,0 0,0 0,-19 76,-10 30,10 0,-1-10,10-19,1 9,-1 20</inkml:trace>
  <inkml:trace contextRef="#ctx0" brushRef="#br0" timeOffset="15787.1094">6221 9732,'0'0,"0"0,0 0,0 0,0 0,0 0,0 0,0 0,0 0,39-77,9-19,30-29,-10 0,-10 10,-20 9,-8 10,-11 0,0 0,-9 28,-10 1,0 19,0 10,0 9,-10 10,1-1,-1 11,0-1,1 1,-1-1,-10 10,11 0,-1 0,0 19,10 20,29 18,10 11,10 8,-1-18,10 0,0-1,-9-9,-1 0,-9-9,-10-10,-9 0,-1 9,0 0,-9-9,-10 0,0-10,-10-9,1 9,-11 0,11-9,-11-10,1 9,-1-9</inkml:trace>
  <inkml:trace contextRef="#ctx0" brushRef="#br0" timeOffset="24794.9544">7713 8665,'0'0,"0"0,0 0,0 0,0 0,0 0,0 0,0 0,0 0,0 0,0 0,0 0,-38-86,-1 28,10 20,0 9,0 10,-1-1,-8 11,-1-1,0 10,-9 19,9 10,-9 19,-11 29,11 19,9 0,10 10,0-10,19-19,10-19,0-10,10-20,0 1,-1-10,1-9,0-10,-1 0,21-19,-1-10,0-9,9-20,11-29,-1-9,-19 10,-9 9,-11 29,1 0,0 19,-10 0,0 10,0 10,0-1,0 0,0 1,0 9,0 0,10 9,9 30,0 9,10 0,0 9,1-9,-11-9,0-1,1-18,-1-11,0 1,11-10,-1-10,0-19,0-9,9-29,-8-10,-11-10,0-9,1 0,-11 19,-9 20,0 18,0 20,0 0,0 9,0 1,0-1,0 0,0 10,0 0,-9 29,9 29,-10 28,10 10,0 0,0 1,0-30,0-10,0-9,0-9,0-10,0-10,0 0,0-9,0-1,0-9,0 0,0 0,0-9,10-39,-10-20,9-18,1 0,-10 18,10 11,-1 9,-9 19,0 0,0 10,10 0,0 9,19 0,10 10,-1 10,1 9,-10 10,10 29,-10 18,-10 1,-9 0,0-19,-10-20,0-9,0-10,0-9,0 0,0-10,0 0,0 0,0-10,0-9,0-39,0-9,10-20,-1 10,1 20,0 9,-1 0,1 9,0 1,-1 19,1-10,0 10,-1 9,11 10,-11 0,11 19,9 20,0 28,10 10,0-10,-10-19,0 0,0-9,-10-20,10 10,10-10,0-19,9-19,1-10,-11 0,1-9,0-20,0-9,-10 9,-10 0,-9 10,-10 10,-10 9,0 10,1 0,-1 9,10 0,-10 1,10 9,-9 9,-1 30,10 19,0 9,10-19,9 0,10-10,20-9,28-10,10-28,20-30,48-47,-29-1</inkml:trace>
  <inkml:trace contextRef="#ctx1" brushRef="#br0">21114 13088,'0'-18,"0"1,17 17,1 0,0 0,-1 0,1 0,0 0,-1 0,1 0,-1 0,1 0,-18 17,18-17,-18 18,17-18,1 0</inkml:trace>
</inkml:ink>
</file>

<file path=ppt/ink/ink7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21.2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20514 15981,'18'0,"17"0,-17 0,-1 0,1 0,-1 0,1 0,0 17,-1-17,1 0,0 0,-1 0,1 0,0 0,-1 0,1 0,-18 18,18-18,-1 0,1 0</inkml:trace>
</inkml:ink>
</file>

<file path=ppt/ink/ink7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22.8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20496 16616,'18'0,"0"0,-1 0,1 0,-18-18,18 18,-1 0,1 0,-1 0,-17-17,18 17,0 0,-1 0,1 0,0-18,-1 18,1 0,0 0,-1 0,1 0</inkml:trace>
</inkml:ink>
</file>

<file path=ppt/ink/ink7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24.5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20602 17180,'18'0,"-1"18,1 0,0-18,-1 0,1 0,-18 17,18-17,-1 0,1 0,0 0,-1 0,1 18,0-18,-1 0,1 0,-1 0,1 0,0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29.1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9049 8572,'17'0,"1"0,17 0,-17 0,35 0,-18 0,-17 0,52 0,1 0,-36 0,0 0,1 0,-1 0,0 0,18 0,-18 0,18 18,-35-18,0 0,17 18,-17-18,-1 0,1 0,17 0,-17 0,-1 0,1 0,0 0,-1 0,36 0,-35 0,0 0,-1 0,1 0,-1 0,1 0,35 0,-35 0,17 0,0 0,-17 0,-1 0,1 0,17 0,-17 0,17 0,1 0,-19 0,18 0,1 0,-1 0,0 0,-17 0,0 0,17 0,-17 0,17 0,0 0,-17 0,-1 0,1 0,0 0</inkml:trace>
</inkml:ink>
</file>

<file path=ppt/ink/ink8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27.7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20602 17709,'0'18,"18"-18,-1 0,1 0,0 0,-1 0,1 0,0 0,-1 0,1 0,0 0,-1 0,1 0,0 0,-1 0,1 0,-1 0,1 0,0 0,-1 0,1 0,-36 0,1 0,-1 0,0 0,1 0,-1 0,1 0,-19 0,19 0,-19 0,19 0,-19 0,19 0,-1 0,0 0,18 18,-17-18,17 17,0 1,0 0,0-1,0 1,0 0,-18-18,18 17,0 1,18-18,-1 0,1 0,0-18,-1 18,-17-17,18 17,0 0,-1 0,-17-18,18 18,0 0,-18-18</inkml:trace>
</inkml:ink>
</file>

<file path=ppt/ink/ink8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38.3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5733 15981,'0'35,"0"-17,0-1,0 19,0-1,0 0,17 0,-17-17,0 0,18-1,-18 1,0 0,0-1,0 1,0 0,0-1,18-17,-18 18,0 0,17-18,-17 17,0 1,0-1,0 1,0 0,0-1,0 1,18 0,-18-1,0 1,0 0,0-1,0 1,0-1,0 1,0 0,0-1,0 1,0 0,0-1,0 1,0 0,0-1,0 1,0-1,0 1,0 0,0-1,0 1,0 0,0-1,0 1,0 0,0-1,0 1,0 0,0-1,0 1,0-1,0 1,0 0,0-1,0 1,0 0,0-1,0 1,0 0,0-1,0 1,0-1,0 1,0 0,0-1,0 1,0 0,0-1,0 1,0 17,0-17,0-1,0 1,0 0,0-1,0 1,0 0,0-1,0 1,0 0,0-1,0 1,0 0,0-1,0 1,-18-18,1 0,-1 0,0 0,18-18,-17 18,-1-17,18-1,-18 18,18-18,-17 1,17-1,0 0,-18 18,18-17,0-1,0 0,0 1,0-1,0 0,0 1,0-1,0 1,0-1,0 0,0 1,0-1,0 0,0 1,0-1,0 0,0 1,0-1,0 1,0-1,0 0,0 1,0-1,0-17,0 17,0 0,0 1,0-1,0 1,0-19,0 19,0-1,0 0,0 1,0-1,0 0,0 1,0-1,0 0,0 1,0-1,0 1,0-1,0 0,0 1,0-1,0 0,0 1,0-1,0 0,0 1,0-1,0 1,0-1,0 0,0 1,0-1,0 0,0 1,0-1,0 0,0 1,0-1,0 1,0-1,0 0,0 1,0-1,0 0,0 1,0-1,0 0,0 1,0-1,0 0,0 1,0-1,0 1,0-1,0 0,0 1,18 17,-18-18,17 18,-17-18,18 18,0 0,-18 36,0-1,0 0,0 0,0-17,0 0,0 17,0 0,0-17,0 0,17 17,-17-17,0 34,18-34,-18 17,0 1,0-19,0 1,0 0,0-1,0 1,0-1,0 1,0 0,0-1,0 1,0 0,18-1,-18 1,0 0,0-1,0 1,0-1,0 1,0 0,0-1,0 19,0-19,0 1,0 17,0-17,0 17,0-17,0-1,0 19,0-19,0 19,0-1,0-17,0-1,0 1,0-1,0 1,0 0,0-1,0 1,0 0,0-1,0 1,0 0,0-1,0 1,0-1,0 1,0 0,0-1,0 1,-18 0,18-1,0 1,0 0,0-1,-18 1,18 0,0-1,0 1,0-1,0 1,0 0,0-1,-17-17,17 18,-18-18,18 18,-18-18,1 0,-1 0,0-18,18 0,-17 1,17-1,0 0</inkml:trace>
</inkml:ink>
</file>

<file path=ppt/ink/ink8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42.5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5697 16069,'0'-18,"0"1,18 17,0 0,-1 0,1-18,0 18,-1 0,1 0,-1 0,1 0,0 0,-1 0</inkml:trace>
</inkml:ink>
</file>

<file path=ppt/ink/ink8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4:50.6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24747 9384,'0'-18,"0"1,0-1,0 0,18 18,0 0,-1 0,1 0,0 0,-1 0,1 0,-1 0,1 0,0 0,-1 0,1 0,0 0,-1 0,1 0,0 0,-18 18,0 0,0-1,0 1,-18-18,0 0,1 0,17 18,-18-18,0 17,1-17,-1 0,0 0,1 0,-1 0,1 0,-1 0,0 0,1 0,-1-17,18-1,0 0,0 1,0-19,0 19,0-19,0 19,0-1,0 0,0 1,0-1,18 18,-18-17,0 52,0-18,0 19,0-19,0 1,0 17,0-17,0 0,0-1,0 1,0 17,0-17,0-1,0 1,0 0,0-1,17-34,-17-1,18 18,-18-18,0 1,18 17,-1-18,-17 1,18-1,-1 18,1-18,-18 1,0-1,18 18,-18-18,0 1,0-1,-18 18,18-18,-18 18,1 0,-1 0,1 0,-1 0,0 0,1 0,-1 0,18 18,0 0,0-1,0 1,0 0,0-1,0 1,0 0,0-1,0 1,18-18,-18 17,17-17,1 0,0 0,-1 0,1 0,-1 0,1 0,0 0,-18-17,17 17,-17-18,18 18,-18-17,0-1,18 18,-18-18,0 1,17 17,-17-18,0 0,0 1,0-1,0 0,0 1,0-1,-17 18,-1 0,0 0,1 0,-1 0,0 0,1 0,17 18,-18-18,1 0,17 17,0 1,-18-18,0 0,18 18,0-1,-17 1,17 0,0-1,0 1,0 0,0-1,0 1,0-1,0 1,17-18,-17 18,18-18,-18 17,18-17,-1 0,1 0,-1 0,1 0,0 0,-1 0</inkml:trace>
</inkml:ink>
</file>

<file path=ppt/ink/ink8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21.90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20567 13582,'18'0,"-1"0,1 0,-1 0,1 0,0 0,-1 0,1 0,0 0,-1 0,1 0,0 0,-1 0,1 0,0 0,-1 0</inkml:trace>
</inkml:ink>
</file>

<file path=ppt/ink/ink8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29.38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20532 14323,'0'-18,"17"18,1 0,-18-18,18 18,-1 0,1 0,-1 0,1 0,0 0,17 0,-17 0,17 0,-17 0,-1 0,1 0,0 0,-1 0,-17-17,0-1,-17 18,17-17,-18 17,0-18,1 0,-1 18,0 0,1 0,-1 0,0 0,1 0,-1 0</inkml:trace>
</inkml:ink>
</file>

<file path=ppt/ink/ink8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31.203"/>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20585 14711,'17'0,"1"0,-1 0,1 0,0 0,-1 0,1 0,0 0,-1 0,1 0,0 0,-1 0,1 0,0 0,-1 0,1 0</inkml:trace>
</inkml:ink>
</file>

<file path=ppt/ink/ink8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33.70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20532 15363,'17'0,"1"0,0 0,-1 0,1 0,-1 0,1 0,0 0,-1 0,1 0,0 0,-1 0,1 0,0 0,-1 0,1 0</inkml:trace>
</inkml:ink>
</file>

<file path=ppt/ink/ink8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40.112"/>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7073 13564,'0'-17,"0"-1,18 18,-1 0,1 0,0 0,-1 0,1 0,0 0,-1 0,1 0,0 0,-1 0,1 0,-18 18,17-18,1 0,0 0,-1 0,1 0,0 0,-1 17,1-17,0 0,-1 0,1 0,0 0,-1 0,1 0,-1 0,1 0,0 0,-1 0,1 0,0 0,-1 0,1 0,0 0,-1 0,1 0,-1 0,1 0,0 18,-1-18,1 0,0 0,-1 0,1 0,0 0,-1 0,1 0,-1 0,1 0,0 0,-1 0,1 0,0 0,-1 0,1 0,0 0,-1 0,1 0,0 0,-1 0,18 0,-17 0,0 0,-1 0,1 0,0 0,-1 0,1 0,0 0,-1 0,1 0,-1 0,1 0,0 0,-1 0,1 0,0 0,-1 0,1 0,0 0,-1 0,1 0,-1 0,1 0,0 0,-1 0,1 0</inkml:trace>
</inkml:ink>
</file>

<file path=ppt/ink/ink8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42.680"/>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7038 14146,'18'18,"-1"0,1-1,-1-17,1 18,0-18,-1 0,-17 18,0-1,18-17,0 18,-1-18,1 0,0 0,-1 17,1-17,-1 0,1 0,0 0,-1 0,1 0,0 0,-1 0,1 0,0 0,-1 0,19 0,-19 0,-17-17,18 17,-1 0,1-18,0 18,-1 0,1 0,17 0,-17 0,0 0,-1 0,1 0,-18-17,17 17,1 0,0 0,-1 0,1 0,0 0,-1 0,1-18,0 18,-1 0,18-18,1 18,-1 0,-17-17,-1 17,19 0,-1 0,-17 0,-1 0,1 0,-1 0,1 0,0 0,-1 0,1 0,0 0,-1 0,1 0,0 0,-1 0,1 0,-1 0,1 0,0 0,-1 0,1 0,0 0,-1 0,1 0,0 0,-1 0,1 0,-1 0,1 0,0 0,-1 0,1 0,0 0,-1 0,1 0,0 0,-1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08T06:14:31.7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14517 8467,'17'0,"19"0,-19 0,36 17,-35-17,0 0,-1 0,1 0,17 0,-17 0,35 0,-18 0,-17 0,-1 0,1 0,-1 0,1 0,0 0,-1 0,1 0,0 0,-1 0,1 0,0 0,-1 0,1 18,17-18,-17 0,17 0,-17 0,-1 0,1 0,0 0,17 0,-17 0,17 0,0 0,-17 0,-1 0,1 0,0 0,17 0,0 0,-17 0,-1 0,1 0,0 0,-1 0,1 0,0 0,-1 0,1 0,0 0,-1 0,1 0,0 0,-1 0,1 0,-1 0</inkml:trace>
</inkml:ink>
</file>

<file path=ppt/ink/ink9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45.315"/>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7126 14781,'18'0,"-1"0,1 0,0 0,-1 18,1-18,0 18,-1-18,1 17,-1-17,-17 18,18-18,0 0,-1 18,1-18,0 0,-1 0,1 0,0 0,-1 0,1 0,0 0,-1 0,1 0,17 0,0 0,-17 0,0 0,17 0,-17 0,-1 0,1-18,-1 18,36 0,-17-18,-19 18,19 0,-19 0,18 0,1 0,-1 0,-17 0,-1 0,1 0,0 0,-1 0,1 0,0 0,-1 0,1 0,-1 0,1 0,0 0,-1 0,1 0,0 0,-1 0,1 0,0 0,-1 0,1 0,-1 0,1 0,17 0,-17 0,0 0,-1 0,1 0,0 0,-1 0,1 0,-1 0,1 0,0 0,-1 0,1 0,0 0,-1 0,-52 0</inkml:trace>
</inkml:ink>
</file>

<file path=ppt/ink/ink9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47.759"/>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7126 15381,'18'0,"17"0,-17 0,17 18,0-18,-17 0,-1 0,19 17,-19-17,19 0,-19 18,1-18,17 0,-17 0,0 18,17-18,-18 0,1 0,0 0,-1 0,1 0,0 0,-1 0,1 0,0 0,-1 0,1 0,-1 0,1 0,0 0,-1 0,1 0,0 0,-1 0,19 0,-19 0,18 0,-17 0,0 0,-1 0,1 0,0 0,-1 0,1 0,0-18,17 18,-17 0,-1 0,1 0,-1 0,1 0,0 0,-1-18,19 18,-1 0,-17 0,-1 0,1 0,-1 0,1 0,0 0,-1 0,1 0,-18-17,18 17,-1 0,-17-18,18 18,17 0,0 0,-17 0,0 0,-1 0,1 0,0 0,-1 0,1 0,0 0,-1 0,1 0,0 0,-1 0,1 0</inkml:trace>
</inkml:ink>
</file>

<file path=ppt/ink/ink9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5:54.501"/>
    </inkml:context>
    <inkml:brush xml:id="br0">
      <inkml:brushProperty name="width" value="0.08819" units="cm"/>
      <inkml:brushProperty name="height" value="0.35278" units="cm"/>
      <inkml:brushProperty name="color" value="#00B050"/>
      <inkml:brushProperty name="tip" value="rectangle"/>
      <inkml:brushProperty name="rasterOp" value="maskPen"/>
    </inkml:brush>
  </inkml:definitions>
  <inkml:trace contextRef="#ctx0" brushRef="#br0">25894 9349,'0'17,"18"-17,-18 18,17 0,-17-1,18-17,-18 18,17-18,1 0,-18 17,18-17,-1 0,1 0,0 0,-1 0,1 0,0 18,-1-18,1 0,-1 0,1 0,0 0,-1 0,1 0,0 0,-1 0,1 0,0 0,-1 0,1 0,-1 0,1 0,0 0,-1 0,1 0,0 0,-1 0,19 0,-19 0,1 0,0 0,-1 0,1 0,-1 0,1 0,0 0,-1 0,1 0,0 0,-1 0,1 0,0 0,-1 0,1 0,-1 0,1 0,0 0,-1 0,1 0,0 0,-1 0,-17-18,0 1,18 17,0 0,-1 0,1 0,-18-18,0 1,0-1,0 0,0 1,0-1,0 0,0 1,-18 17,1 0,-1 0,0 0,1 0,-1 0,0 0,1 0,-1 0,0 0,1 0,-1 0,1 0,-1 0,0 0,1 0,-19 0,19 0,-1 0,0 0,1 0,-1 0,1 0,-1 0,0 0,1 0,-1 0,0 0,1 0,-1 0,0 0,1 0,-1 0,0 0,1 0,-1 0,1 0,-1 0,0 0,1 0,-1 0,0 0,1 0,-1 0,0 0,1 0,-1 0,1 0,-1 0,0 0,1 0,-1 0,0 0,1 0,-1 17,0-17,18 18,-17-18,17 18</inkml:trace>
</inkml:ink>
</file>

<file path=ppt/ink/ink9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07.461"/>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20514 12453,'18'0,"-1"0,1 0,0 0,-1 0,1 0,-1 0,1 0,0 0,-1 0,1 0,0 0,-1 0,1 0,0-18,-1 18,1 0,-18-17,0-1,0 0,-18 18,1 0,-1 0,0 0,1 0,-19 0,19 0,-1 0,0 0,1 0,-1 0,1 0,-1 0,18-17</inkml:trace>
</inkml:ink>
</file>

<file path=ppt/ink/ink9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10.40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20514 12982,'18'0,"-1"-35,-17 17,0 1,0-1,0 0,0 1,18 17,-18-18,18 18,-1 0,-17-18,18 18,-1 0,1 0,0 0,-1 0,1 0,0 0,-1 0,1 0,0 0,-1 0,1 0,0 0,-1 0,1 0,-1 0,1 0,-18 18,0 0,0-1,0 1,0 0,0-1,-18 1,18 0,-17-1,-1 1,1-18,17 17,-18-17,0 0,1 0,-1 0,0 0,1 0,-1 0,0 0,1 0,-1 0,0 0,1 0,-1 0,1 0,-1 0,0 0,1 0,17-17,-18 17,0-18</inkml:trace>
</inkml:ink>
</file>

<file path=ppt/ink/ink9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18.719"/>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7144 12347,'0'-17,"0"-1,0 0,17 18,-17-17,18 17,-18-18,0 0,18 18,-1 0,1 0,-18 18,0 0,0-1,0 1,0 0,0-1,0 1,0-1,0 1,-18-18,1 0,-1 0,18-18,-18 18,18-17,0-1</inkml:trace>
</inkml:ink>
</file>

<file path=ppt/ink/ink9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21.461"/>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9878 12294,'17'0,"1"0,0 0,-1 0,1 0,0 0,-1 0,1 0,0 0,-1 0,1 0,-1 0,1 0,0 0,-1 0,1 0,0 18,-1-18,1 0,0 0,-18 18,17-18,1 0</inkml:trace>
</inkml:ink>
</file>

<file path=ppt/ink/ink9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23.313"/>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7073 12929,'18'0,"-1"0,1 0,0 0,-1 0,1 0,0 0,-1 0,1 0,0 0,-1 0,18 0,1 0,-19 0,1 0,0 0</inkml:trace>
</inkml:ink>
</file>

<file path=ppt/ink/ink9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26.545"/>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9931 12912,'0'17,"17"-17,1 0,0 0,-1 0,1 0,0 0,-1 18,1-18,-1 0,1 0,0 0,-1 0,1 0,0 0,-1 0</inkml:trace>
</inkml:ink>
</file>

<file path=ppt/ink/ink9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81395" units="1/cm"/>
          <inkml:channelProperty channel="Y" name="resolution" value="55.6701" units="1/cm"/>
        </inkml:channelProperties>
      </inkml:inkSource>
      <inkml:timestamp xml:id="ts0" timeString="2021-03-30T11:06:28.080"/>
    </inkml:context>
    <inkml:brush xml:id="br0">
      <inkml:brushProperty name="width" value="0.08819" units="cm"/>
      <inkml:brushProperty name="height" value="0.35278" units="cm"/>
      <inkml:brushProperty name="color" value="#00B0F0"/>
      <inkml:brushProperty name="tip" value="rectangle"/>
      <inkml:brushProperty name="rasterOp" value="maskPen"/>
    </inkml:brush>
  </inkml:definitions>
  <inkml:trace contextRef="#ctx0" brushRef="#br0">10142 12947,'-17'0,"-1"0,0 0,1 0,-1-18,1 18,17-17,-18 17,0 0,18-18,0-17,0 17,0 0,18 18,0 0,-1 0,1 0,17 0,-17 0,17 18,-17-18,-1 0,1 0,-18 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1CB67-EF18-46C2-9588-15073BDA7B3D}" type="datetimeFigureOut">
              <a:rPr lang="en-IN" smtClean="0"/>
              <a:t>12-05-2021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645CCC-E23D-4342-A99E-F6AFEA0681AB}" type="slidenum">
              <a:rPr lang="en-IN" smtClean="0"/>
              <a:t>‹#›</a:t>
            </a:fld>
            <a:endParaRPr lang="en-IN"/>
          </a:p>
        </p:txBody>
      </p:sp>
    </p:spTree>
    <p:extLst>
      <p:ext uri="{BB962C8B-B14F-4D97-AF65-F5344CB8AC3E}">
        <p14:creationId xmlns:p14="http://schemas.microsoft.com/office/powerpoint/2010/main" val="133734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The CPU performs</a:t>
            </a:r>
            <a:r>
              <a:rPr lang="en-IN" sz="1200" b="0" i="0" kern="1200" dirty="0" smtClean="0">
                <a:solidFill>
                  <a:schemeClr val="tx1"/>
                </a:solidFill>
                <a:effectLst/>
                <a:latin typeface="+mn-lt"/>
                <a:ea typeface="+mn-ea"/>
                <a:cs typeface="+mn-cs"/>
              </a:rPr>
              <a:t> a variety of functions dictated by the type of instructions that are incorporated in the computer.</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1" i="0" kern="1200" dirty="0" smtClean="0">
                <a:solidFill>
                  <a:schemeClr val="tx1"/>
                </a:solidFill>
                <a:effectLst/>
                <a:latin typeface="+mn-lt"/>
                <a:ea typeface="+mn-ea"/>
                <a:cs typeface="+mn-cs"/>
              </a:rPr>
              <a:t>Computer architecture</a:t>
            </a:r>
            <a:r>
              <a:rPr lang="en-IN" sz="1200" b="0" i="0" kern="1200" dirty="0" smtClean="0">
                <a:solidFill>
                  <a:schemeClr val="tx1"/>
                </a:solidFill>
                <a:effectLst/>
                <a:latin typeface="+mn-lt"/>
                <a:ea typeface="+mn-ea"/>
                <a:cs typeface="+mn-cs"/>
              </a:rPr>
              <a:t> is sometimes defined as the computer structure and </a:t>
            </a:r>
            <a:r>
              <a:rPr lang="en-IN" sz="1200" b="0" i="0" kern="1200" dirty="0" err="1" smtClean="0">
                <a:solidFill>
                  <a:schemeClr val="tx1"/>
                </a:solidFill>
                <a:effectLst/>
                <a:latin typeface="+mn-lt"/>
                <a:ea typeface="+mn-ea"/>
                <a:cs typeface="+mn-cs"/>
              </a:rPr>
              <a:t>behavior</a:t>
            </a:r>
            <a:r>
              <a:rPr lang="en-IN" sz="1200" b="0" i="0" kern="1200" dirty="0" smtClean="0">
                <a:solidFill>
                  <a:schemeClr val="tx1"/>
                </a:solidFill>
                <a:effectLst/>
                <a:latin typeface="+mn-lt"/>
                <a:ea typeface="+mn-ea"/>
                <a:cs typeface="+mn-cs"/>
              </a:rPr>
              <a:t> as seen by the programmer that uses machine language instructions.</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1" i="0" kern="1200" dirty="0" smtClean="0">
                <a:solidFill>
                  <a:schemeClr val="tx1"/>
                </a:solidFill>
                <a:effectLst/>
                <a:latin typeface="+mn-lt"/>
                <a:ea typeface="+mn-ea"/>
                <a:cs typeface="+mn-cs"/>
              </a:rPr>
              <a:t>This includes</a:t>
            </a:r>
            <a:r>
              <a:rPr lang="en-IN" sz="1200" b="0" i="0" kern="1200" dirty="0" smtClean="0">
                <a:solidFill>
                  <a:schemeClr val="tx1"/>
                </a:solidFill>
                <a:effectLst/>
                <a:latin typeface="+mn-lt"/>
                <a:ea typeface="+mn-ea"/>
                <a:cs typeface="+mn-cs"/>
              </a:rPr>
              <a:t> the instruction formats, addressing modes, the instruction set, and the general organization of the CPU registers.</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1" i="0" kern="1200" dirty="0" smtClean="0">
                <a:solidFill>
                  <a:schemeClr val="tx1"/>
                </a:solidFill>
                <a:effectLst/>
                <a:latin typeface="+mn-lt"/>
                <a:ea typeface="+mn-ea"/>
                <a:cs typeface="+mn-cs"/>
              </a:rPr>
              <a:t>One boundary</a:t>
            </a:r>
            <a:r>
              <a:rPr lang="en-IN" sz="1200" b="0" i="0" kern="1200" dirty="0" smtClean="0">
                <a:solidFill>
                  <a:schemeClr val="tx1"/>
                </a:solidFill>
                <a:effectLst/>
                <a:latin typeface="+mn-lt"/>
                <a:ea typeface="+mn-ea"/>
                <a:cs typeface="+mn-cs"/>
              </a:rPr>
              <a:t> where the computer designer and the computer programmer see the same machine is the part of the CPU associated with the instruction set.</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1" i="0" kern="1200" dirty="0" smtClean="0">
                <a:solidFill>
                  <a:schemeClr val="tx1"/>
                </a:solidFill>
                <a:effectLst/>
                <a:latin typeface="+mn-lt"/>
                <a:ea typeface="+mn-ea"/>
                <a:cs typeface="+mn-cs"/>
              </a:rPr>
              <a:t>From the designer's point of view</a:t>
            </a:r>
            <a:r>
              <a:rPr lang="en-IN" sz="1200" b="0" i="0" kern="1200" dirty="0" smtClean="0">
                <a:solidFill>
                  <a:schemeClr val="tx1"/>
                </a:solidFill>
                <a:effectLst/>
                <a:latin typeface="+mn-lt"/>
                <a:ea typeface="+mn-ea"/>
                <a:cs typeface="+mn-cs"/>
              </a:rPr>
              <a:t>, the computer instruction set provides the specifications for the design of the CPU.</a:t>
            </a:r>
          </a:p>
          <a:p>
            <a:r>
              <a:rPr lang="en-IN" dirty="0" smtClean="0"/>
              <a:t/>
            </a:r>
            <a:br>
              <a:rPr lang="en-IN" dirty="0" smtClean="0"/>
            </a:br>
            <a:r>
              <a:rPr lang="en-IN" sz="1200" b="1" i="0" kern="1200" dirty="0" smtClean="0">
                <a:solidFill>
                  <a:schemeClr val="tx1"/>
                </a:solidFill>
                <a:effectLst/>
                <a:latin typeface="+mn-lt"/>
                <a:ea typeface="+mn-ea"/>
                <a:cs typeface="+mn-cs"/>
              </a:rPr>
              <a:t>The design of a CPU </a:t>
            </a:r>
            <a:r>
              <a:rPr lang="en-IN" sz="1200" b="0" i="0" kern="1200" dirty="0" smtClean="0">
                <a:solidFill>
                  <a:schemeClr val="tx1"/>
                </a:solidFill>
                <a:effectLst/>
                <a:latin typeface="+mn-lt"/>
                <a:ea typeface="+mn-ea"/>
                <a:cs typeface="+mn-cs"/>
              </a:rPr>
              <a:t>is a task that in large part involves choosing the hardware for implementing the machine instructions.</a:t>
            </a:r>
          </a:p>
          <a:p>
            <a:r>
              <a:rPr lang="en-IN" sz="1200" b="0" i="0" kern="1200" dirty="0" smtClean="0">
                <a:solidFill>
                  <a:schemeClr val="tx1"/>
                </a:solidFill>
                <a:effectLst/>
                <a:latin typeface="+mn-lt"/>
                <a:ea typeface="+mn-ea"/>
                <a:cs typeface="+mn-cs"/>
              </a:rPr>
              <a:t/>
            </a:r>
            <a:br>
              <a:rPr lang="en-IN" sz="1200" b="0" i="0" kern="1200" dirty="0" smtClean="0">
                <a:solidFill>
                  <a:schemeClr val="tx1"/>
                </a:solidFill>
                <a:effectLst/>
                <a:latin typeface="+mn-lt"/>
                <a:ea typeface="+mn-ea"/>
                <a:cs typeface="+mn-cs"/>
              </a:rPr>
            </a:br>
            <a:r>
              <a:rPr lang="en-IN" sz="1200" b="1" i="0" kern="1200" dirty="0" smtClean="0">
                <a:solidFill>
                  <a:schemeClr val="tx1"/>
                </a:solidFill>
                <a:effectLst/>
                <a:latin typeface="+mn-lt"/>
                <a:ea typeface="+mn-ea"/>
                <a:cs typeface="+mn-cs"/>
              </a:rPr>
              <a:t>The user</a:t>
            </a:r>
            <a:r>
              <a:rPr lang="en-IN" sz="1200" b="0" i="0" kern="1200" dirty="0" smtClean="0">
                <a:solidFill>
                  <a:schemeClr val="tx1"/>
                </a:solidFill>
                <a:effectLst/>
                <a:latin typeface="+mn-lt"/>
                <a:ea typeface="+mn-ea"/>
                <a:cs typeface="+mn-cs"/>
              </a:rPr>
              <a:t> who programs the computer in machine or assembly language must be aware of the register set, the memory structure, the type of data supported by the instructions, and the function that each instruction performs.</a:t>
            </a:r>
          </a:p>
          <a:p>
            <a:r>
              <a:rPr lang="en-IN" dirty="0" smtClean="0"/>
              <a:t/>
            </a:r>
            <a:br>
              <a:rPr lang="en-IN" dirty="0" smtClean="0"/>
            </a:br>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a:t>
            </a:fld>
            <a:endParaRPr lang="en-IN"/>
          </a:p>
        </p:txBody>
      </p:sp>
    </p:spTree>
    <p:extLst>
      <p:ext uri="{BB962C8B-B14F-4D97-AF65-F5344CB8AC3E}">
        <p14:creationId xmlns:p14="http://schemas.microsoft.com/office/powerpoint/2010/main" val="1453370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13</a:t>
            </a:fld>
            <a:endParaRPr lang="en-IN"/>
          </a:p>
        </p:txBody>
      </p:sp>
    </p:spTree>
    <p:extLst>
      <p:ext uri="{BB962C8B-B14F-4D97-AF65-F5344CB8AC3E}">
        <p14:creationId xmlns:p14="http://schemas.microsoft.com/office/powerpoint/2010/main" val="21478465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110</a:t>
            </a:fld>
            <a:endParaRPr lang="en-IN"/>
          </a:p>
        </p:txBody>
      </p:sp>
    </p:spTree>
    <p:extLst>
      <p:ext uri="{BB962C8B-B14F-4D97-AF65-F5344CB8AC3E}">
        <p14:creationId xmlns:p14="http://schemas.microsoft.com/office/powerpoint/2010/main" val="2622483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14</a:t>
            </a:fld>
            <a:endParaRPr lang="en-IN"/>
          </a:p>
        </p:txBody>
      </p:sp>
    </p:spTree>
    <p:extLst>
      <p:ext uri="{BB962C8B-B14F-4D97-AF65-F5344CB8AC3E}">
        <p14:creationId xmlns:p14="http://schemas.microsoft.com/office/powerpoint/2010/main" val="1056377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15</a:t>
            </a:fld>
            <a:endParaRPr lang="en-IN"/>
          </a:p>
        </p:txBody>
      </p:sp>
    </p:spTree>
    <p:extLst>
      <p:ext uri="{BB962C8B-B14F-4D97-AF65-F5344CB8AC3E}">
        <p14:creationId xmlns:p14="http://schemas.microsoft.com/office/powerpoint/2010/main" val="1011917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16</a:t>
            </a:fld>
            <a:endParaRPr lang="en-IN"/>
          </a:p>
        </p:txBody>
      </p:sp>
    </p:spTree>
    <p:extLst>
      <p:ext uri="{BB962C8B-B14F-4D97-AF65-F5344CB8AC3E}">
        <p14:creationId xmlns:p14="http://schemas.microsoft.com/office/powerpoint/2010/main" val="1340052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17</a:t>
            </a:fld>
            <a:endParaRPr lang="en-IN"/>
          </a:p>
        </p:txBody>
      </p:sp>
    </p:spTree>
    <p:extLst>
      <p:ext uri="{BB962C8B-B14F-4D97-AF65-F5344CB8AC3E}">
        <p14:creationId xmlns:p14="http://schemas.microsoft.com/office/powerpoint/2010/main" val="830290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u="none" strike="noStrike" kern="1200" baseline="0" dirty="0" smtClean="0">
                <a:solidFill>
                  <a:schemeClr val="tx1"/>
                </a:solidFill>
                <a:latin typeface="+mn-lt"/>
                <a:ea typeface="+mn-ea"/>
                <a:cs typeface="+mn-cs"/>
              </a:rPr>
              <a:t>Evaluation: Scan the expression from left to right. When an</a:t>
            </a:r>
          </a:p>
          <a:p>
            <a:pPr algn="just"/>
            <a:r>
              <a:rPr lang="en-IN" sz="1200" b="0" i="0" u="none" strike="noStrike" kern="1200" baseline="0" dirty="0" smtClean="0">
                <a:solidFill>
                  <a:schemeClr val="tx1"/>
                </a:solidFill>
                <a:latin typeface="+mn-lt"/>
                <a:ea typeface="+mn-ea"/>
                <a:cs typeface="+mn-cs"/>
              </a:rPr>
              <a:t>operator is reached, perform the operation with the two operands found on</a:t>
            </a:r>
          </a:p>
          <a:p>
            <a:pPr algn="just"/>
            <a:r>
              <a:rPr lang="en-IN" sz="1200" b="0" i="0" u="none" strike="noStrike" kern="1200" baseline="0" dirty="0" smtClean="0">
                <a:solidFill>
                  <a:schemeClr val="tx1"/>
                </a:solidFill>
                <a:latin typeface="+mn-lt"/>
                <a:ea typeface="+mn-ea"/>
                <a:cs typeface="+mn-cs"/>
              </a:rPr>
              <a:t>the left side of the operator. Remove the two operands and the operator and</a:t>
            </a:r>
          </a:p>
          <a:p>
            <a:pPr algn="just"/>
            <a:r>
              <a:rPr lang="en-IN" sz="1200" b="0" i="0" u="none" strike="noStrike" kern="1200" baseline="0" dirty="0" smtClean="0">
                <a:solidFill>
                  <a:schemeClr val="tx1"/>
                </a:solidFill>
                <a:latin typeface="+mn-lt"/>
                <a:ea typeface="+mn-ea"/>
                <a:cs typeface="+mn-cs"/>
              </a:rPr>
              <a:t>replace them by the number obtained from the result of the operation. Continue</a:t>
            </a:r>
          </a:p>
          <a:p>
            <a:pPr algn="just"/>
            <a:r>
              <a:rPr lang="en-IN" sz="1200" b="0" i="0" u="none" strike="noStrike" kern="1200" baseline="0" dirty="0" smtClean="0">
                <a:solidFill>
                  <a:schemeClr val="tx1"/>
                </a:solidFill>
                <a:latin typeface="+mn-lt"/>
                <a:ea typeface="+mn-ea"/>
                <a:cs typeface="+mn-cs"/>
              </a:rPr>
              <a:t>to scan the expression and repeat the procedure for every operator</a:t>
            </a:r>
          </a:p>
          <a:p>
            <a:pPr algn="just"/>
            <a:r>
              <a:rPr lang="en-IN" sz="1200" b="0" i="0" u="none" strike="noStrike" kern="1200" baseline="0" dirty="0" smtClean="0">
                <a:solidFill>
                  <a:schemeClr val="tx1"/>
                </a:solidFill>
                <a:latin typeface="+mn-lt"/>
                <a:ea typeface="+mn-ea"/>
                <a:cs typeface="+mn-cs"/>
              </a:rPr>
              <a:t>encountered until there are no more operators.</a:t>
            </a:r>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18</a:t>
            </a:fld>
            <a:endParaRPr lang="en-IN"/>
          </a:p>
        </p:txBody>
      </p:sp>
    </p:spTree>
    <p:extLst>
      <p:ext uri="{BB962C8B-B14F-4D97-AF65-F5344CB8AC3E}">
        <p14:creationId xmlns:p14="http://schemas.microsoft.com/office/powerpoint/2010/main" val="1804800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19</a:t>
            </a:fld>
            <a:endParaRPr lang="en-IN"/>
          </a:p>
        </p:txBody>
      </p:sp>
    </p:spTree>
    <p:extLst>
      <p:ext uri="{BB962C8B-B14F-4D97-AF65-F5344CB8AC3E}">
        <p14:creationId xmlns:p14="http://schemas.microsoft.com/office/powerpoint/2010/main" val="3205996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20</a:t>
            </a:fld>
            <a:endParaRPr lang="en-IN"/>
          </a:p>
        </p:txBody>
      </p:sp>
    </p:spTree>
    <p:extLst>
      <p:ext uri="{BB962C8B-B14F-4D97-AF65-F5344CB8AC3E}">
        <p14:creationId xmlns:p14="http://schemas.microsoft.com/office/powerpoint/2010/main" val="2367990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22</a:t>
            </a:fld>
            <a:endParaRPr lang="en-IN"/>
          </a:p>
        </p:txBody>
      </p:sp>
    </p:spTree>
    <p:extLst>
      <p:ext uri="{BB962C8B-B14F-4D97-AF65-F5344CB8AC3E}">
        <p14:creationId xmlns:p14="http://schemas.microsoft.com/office/powerpoint/2010/main" val="427032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23</a:t>
            </a:fld>
            <a:endParaRPr lang="en-IN"/>
          </a:p>
        </p:txBody>
      </p:sp>
    </p:spTree>
    <p:extLst>
      <p:ext uri="{BB962C8B-B14F-4D97-AF65-F5344CB8AC3E}">
        <p14:creationId xmlns:p14="http://schemas.microsoft.com/office/powerpoint/2010/main" val="2797114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a:t>
            </a:fld>
            <a:endParaRPr lang="en-IN"/>
          </a:p>
        </p:txBody>
      </p:sp>
    </p:spTree>
    <p:extLst>
      <p:ext uri="{BB962C8B-B14F-4D97-AF65-F5344CB8AC3E}">
        <p14:creationId xmlns:p14="http://schemas.microsoft.com/office/powerpoint/2010/main" val="2479502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24</a:t>
            </a:fld>
            <a:endParaRPr lang="en-IN"/>
          </a:p>
        </p:txBody>
      </p:sp>
    </p:spTree>
    <p:extLst>
      <p:ext uri="{BB962C8B-B14F-4D97-AF65-F5344CB8AC3E}">
        <p14:creationId xmlns:p14="http://schemas.microsoft.com/office/powerpoint/2010/main" val="4072750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25</a:t>
            </a:fld>
            <a:endParaRPr lang="en-IN"/>
          </a:p>
        </p:txBody>
      </p:sp>
    </p:spTree>
    <p:extLst>
      <p:ext uri="{BB962C8B-B14F-4D97-AF65-F5344CB8AC3E}">
        <p14:creationId xmlns:p14="http://schemas.microsoft.com/office/powerpoint/2010/main" val="4138521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26</a:t>
            </a:fld>
            <a:endParaRPr lang="en-IN"/>
          </a:p>
        </p:txBody>
      </p:sp>
    </p:spTree>
    <p:extLst>
      <p:ext uri="{BB962C8B-B14F-4D97-AF65-F5344CB8AC3E}">
        <p14:creationId xmlns:p14="http://schemas.microsoft.com/office/powerpoint/2010/main" val="2560079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27</a:t>
            </a:fld>
            <a:endParaRPr lang="en-IN"/>
          </a:p>
        </p:txBody>
      </p:sp>
    </p:spTree>
    <p:extLst>
      <p:ext uri="{BB962C8B-B14F-4D97-AF65-F5344CB8AC3E}">
        <p14:creationId xmlns:p14="http://schemas.microsoft.com/office/powerpoint/2010/main" val="1975271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28</a:t>
            </a:fld>
            <a:endParaRPr lang="en-IN"/>
          </a:p>
        </p:txBody>
      </p:sp>
    </p:spTree>
    <p:extLst>
      <p:ext uri="{BB962C8B-B14F-4D97-AF65-F5344CB8AC3E}">
        <p14:creationId xmlns:p14="http://schemas.microsoft.com/office/powerpoint/2010/main" val="2558449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29</a:t>
            </a:fld>
            <a:endParaRPr lang="en-IN"/>
          </a:p>
        </p:txBody>
      </p:sp>
    </p:spTree>
    <p:extLst>
      <p:ext uri="{BB962C8B-B14F-4D97-AF65-F5344CB8AC3E}">
        <p14:creationId xmlns:p14="http://schemas.microsoft.com/office/powerpoint/2010/main" val="1917349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30</a:t>
            </a:fld>
            <a:endParaRPr lang="en-IN"/>
          </a:p>
        </p:txBody>
      </p:sp>
    </p:spTree>
    <p:extLst>
      <p:ext uri="{BB962C8B-B14F-4D97-AF65-F5344CB8AC3E}">
        <p14:creationId xmlns:p14="http://schemas.microsoft.com/office/powerpoint/2010/main" val="3966374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32</a:t>
            </a:fld>
            <a:endParaRPr lang="en-IN"/>
          </a:p>
        </p:txBody>
      </p:sp>
    </p:spTree>
    <p:extLst>
      <p:ext uri="{BB962C8B-B14F-4D97-AF65-F5344CB8AC3E}">
        <p14:creationId xmlns:p14="http://schemas.microsoft.com/office/powerpoint/2010/main" val="23790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33</a:t>
            </a:fld>
            <a:endParaRPr lang="en-IN"/>
          </a:p>
        </p:txBody>
      </p:sp>
    </p:spTree>
    <p:extLst>
      <p:ext uri="{BB962C8B-B14F-4D97-AF65-F5344CB8AC3E}">
        <p14:creationId xmlns:p14="http://schemas.microsoft.com/office/powerpoint/2010/main" val="2109760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34</a:t>
            </a:fld>
            <a:endParaRPr lang="en-IN"/>
          </a:p>
        </p:txBody>
      </p:sp>
    </p:spTree>
    <p:extLst>
      <p:ext uri="{BB962C8B-B14F-4D97-AF65-F5344CB8AC3E}">
        <p14:creationId xmlns:p14="http://schemas.microsoft.com/office/powerpoint/2010/main" val="393435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a:t>
            </a:fld>
            <a:endParaRPr lang="en-IN"/>
          </a:p>
        </p:txBody>
      </p:sp>
    </p:spTree>
    <p:extLst>
      <p:ext uri="{BB962C8B-B14F-4D97-AF65-F5344CB8AC3E}">
        <p14:creationId xmlns:p14="http://schemas.microsoft.com/office/powerpoint/2010/main" val="390246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35</a:t>
            </a:fld>
            <a:endParaRPr lang="en-IN"/>
          </a:p>
        </p:txBody>
      </p:sp>
    </p:spTree>
    <p:extLst>
      <p:ext uri="{BB962C8B-B14F-4D97-AF65-F5344CB8AC3E}">
        <p14:creationId xmlns:p14="http://schemas.microsoft.com/office/powerpoint/2010/main" val="770820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36</a:t>
            </a:fld>
            <a:endParaRPr lang="en-IN"/>
          </a:p>
        </p:txBody>
      </p:sp>
    </p:spTree>
    <p:extLst>
      <p:ext uri="{BB962C8B-B14F-4D97-AF65-F5344CB8AC3E}">
        <p14:creationId xmlns:p14="http://schemas.microsoft.com/office/powerpoint/2010/main" val="380061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37</a:t>
            </a:fld>
            <a:endParaRPr lang="en-IN"/>
          </a:p>
        </p:txBody>
      </p:sp>
    </p:spTree>
    <p:extLst>
      <p:ext uri="{BB962C8B-B14F-4D97-AF65-F5344CB8AC3E}">
        <p14:creationId xmlns:p14="http://schemas.microsoft.com/office/powerpoint/2010/main" val="1731560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38</a:t>
            </a:fld>
            <a:endParaRPr lang="en-IN"/>
          </a:p>
        </p:txBody>
      </p:sp>
    </p:spTree>
    <p:extLst>
      <p:ext uri="{BB962C8B-B14F-4D97-AF65-F5344CB8AC3E}">
        <p14:creationId xmlns:p14="http://schemas.microsoft.com/office/powerpoint/2010/main" val="1140217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39</a:t>
            </a:fld>
            <a:endParaRPr lang="en-IN"/>
          </a:p>
        </p:txBody>
      </p:sp>
    </p:spTree>
    <p:extLst>
      <p:ext uri="{BB962C8B-B14F-4D97-AF65-F5344CB8AC3E}">
        <p14:creationId xmlns:p14="http://schemas.microsoft.com/office/powerpoint/2010/main" val="1706866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40</a:t>
            </a:fld>
            <a:endParaRPr lang="en-IN"/>
          </a:p>
        </p:txBody>
      </p:sp>
    </p:spTree>
    <p:extLst>
      <p:ext uri="{BB962C8B-B14F-4D97-AF65-F5344CB8AC3E}">
        <p14:creationId xmlns:p14="http://schemas.microsoft.com/office/powerpoint/2010/main" val="1004598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ADR stands for an address, NBR is a number or operand, X is an index register, </a:t>
            </a:r>
            <a:r>
              <a:rPr lang="en-IN" sz="1200" b="0" i="0" u="none" strike="noStrike" kern="1200" baseline="0" dirty="0" err="1" smtClean="0">
                <a:solidFill>
                  <a:schemeClr val="tx1"/>
                </a:solidFill>
                <a:latin typeface="+mn-lt"/>
                <a:ea typeface="+mn-ea"/>
                <a:cs typeface="+mn-cs"/>
              </a:rPr>
              <a:t>Rl</a:t>
            </a:r>
            <a:r>
              <a:rPr lang="en-IN" sz="1200" b="0" i="0" u="none" strike="noStrike" kern="1200" baseline="0" dirty="0" smtClean="0">
                <a:solidFill>
                  <a:schemeClr val="tx1"/>
                </a:solidFill>
                <a:latin typeface="+mn-lt"/>
                <a:ea typeface="+mn-ea"/>
                <a:cs typeface="+mn-cs"/>
              </a:rPr>
              <a:t> is a</a:t>
            </a:r>
          </a:p>
          <a:p>
            <a:r>
              <a:rPr lang="en-IN" sz="1200" b="0" i="0" u="none" strike="noStrike" kern="1200" baseline="0" dirty="0" smtClean="0">
                <a:solidFill>
                  <a:schemeClr val="tx1"/>
                </a:solidFill>
                <a:latin typeface="+mn-lt"/>
                <a:ea typeface="+mn-ea"/>
                <a:cs typeface="+mn-cs"/>
              </a:rPr>
              <a:t>processor register, and AC is the accumulator register. The @ character symbolizes an indirect address.</a:t>
            </a:r>
          </a:p>
          <a:p>
            <a:r>
              <a:rPr lang="en-IN" sz="1200" b="0" i="0" u="none" strike="noStrike" kern="1200" baseline="0" dirty="0" smtClean="0">
                <a:solidFill>
                  <a:schemeClr val="tx1"/>
                </a:solidFill>
                <a:latin typeface="+mn-lt"/>
                <a:ea typeface="+mn-ea"/>
                <a:cs typeface="+mn-cs"/>
              </a:rPr>
              <a:t>The $ character before an address makes the address relative to the program counter PC . The # character</a:t>
            </a:r>
          </a:p>
          <a:p>
            <a:r>
              <a:rPr lang="en-IN" sz="1200" b="0" i="0" u="none" strike="noStrike" kern="1200" baseline="0" dirty="0" smtClean="0">
                <a:solidFill>
                  <a:schemeClr val="tx1"/>
                </a:solidFill>
                <a:latin typeface="+mn-lt"/>
                <a:ea typeface="+mn-ea"/>
                <a:cs typeface="+mn-cs"/>
              </a:rPr>
              <a:t>precedes the operand in an immediate-mode instruction. An indexed mode instruction is recognized by a</a:t>
            </a:r>
          </a:p>
          <a:p>
            <a:r>
              <a:rPr lang="en-IN" sz="1200" b="0" i="0" u="none" strike="noStrike" kern="1200" baseline="0" dirty="0" smtClean="0">
                <a:solidFill>
                  <a:schemeClr val="tx1"/>
                </a:solidFill>
                <a:latin typeface="+mn-lt"/>
                <a:ea typeface="+mn-ea"/>
                <a:cs typeface="+mn-cs"/>
              </a:rPr>
              <a:t>register that is placed in parentheses after the symbolic address. The register mode is symbolized by</a:t>
            </a:r>
          </a:p>
          <a:p>
            <a:r>
              <a:rPr lang="en-IN" sz="1200" b="0" i="0" u="none" strike="noStrike" kern="1200" baseline="0" dirty="0" smtClean="0">
                <a:solidFill>
                  <a:schemeClr val="tx1"/>
                </a:solidFill>
                <a:latin typeface="+mn-lt"/>
                <a:ea typeface="+mn-ea"/>
                <a:cs typeface="+mn-cs"/>
              </a:rPr>
              <a:t>giving the name of a processor register. In the register indirect mode, the name of the register that holds</a:t>
            </a:r>
          </a:p>
          <a:p>
            <a:r>
              <a:rPr lang="en-IN" sz="1200" b="0" i="0" u="none" strike="noStrike" kern="1200" baseline="0" dirty="0" smtClean="0">
                <a:solidFill>
                  <a:schemeClr val="tx1"/>
                </a:solidFill>
                <a:latin typeface="+mn-lt"/>
                <a:ea typeface="+mn-ea"/>
                <a:cs typeface="+mn-cs"/>
              </a:rPr>
              <a:t>the memory address is enclosed in parentheses.</a:t>
            </a:r>
          </a:p>
          <a:p>
            <a:r>
              <a:rPr lang="en-IN" sz="1200" b="0" i="0" u="none" strike="noStrike" kern="1200" baseline="0" dirty="0" smtClean="0">
                <a:solidFill>
                  <a:schemeClr val="tx1"/>
                </a:solidFill>
                <a:latin typeface="+mn-lt"/>
                <a:ea typeface="+mn-ea"/>
                <a:cs typeface="+mn-cs"/>
              </a:rPr>
              <a:t>The </a:t>
            </a:r>
            <a:r>
              <a:rPr lang="en-IN" sz="1200" b="0" i="0" u="none" strike="noStrike" kern="1200" baseline="0" dirty="0" err="1" smtClean="0">
                <a:solidFill>
                  <a:schemeClr val="tx1"/>
                </a:solidFill>
                <a:latin typeface="+mn-lt"/>
                <a:ea typeface="+mn-ea"/>
                <a:cs typeface="+mn-cs"/>
              </a:rPr>
              <a:t>autoincrement</a:t>
            </a:r>
            <a:r>
              <a:rPr lang="en-IN" sz="1200" b="0" i="0" u="none" strike="noStrike" kern="1200" baseline="0" dirty="0" smtClean="0">
                <a:solidFill>
                  <a:schemeClr val="tx1"/>
                </a:solidFill>
                <a:latin typeface="+mn-lt"/>
                <a:ea typeface="+mn-ea"/>
                <a:cs typeface="+mn-cs"/>
              </a:rPr>
              <a:t> mode is distinguished from the register indirect mode by placing a plus after the</a:t>
            </a:r>
          </a:p>
          <a:p>
            <a:r>
              <a:rPr lang="en-IN" sz="1200" b="0" i="0" u="none" strike="noStrike" kern="1200" baseline="0" dirty="0" smtClean="0">
                <a:solidFill>
                  <a:schemeClr val="tx1"/>
                </a:solidFill>
                <a:latin typeface="+mn-lt"/>
                <a:ea typeface="+mn-ea"/>
                <a:cs typeface="+mn-cs"/>
              </a:rPr>
              <a:t>parenthesized register. The </a:t>
            </a:r>
            <a:r>
              <a:rPr lang="en-IN" sz="1200" b="0" i="0" u="none" strike="noStrike" kern="1200" baseline="0" dirty="0" err="1" smtClean="0">
                <a:solidFill>
                  <a:schemeClr val="tx1"/>
                </a:solidFill>
                <a:latin typeface="+mn-lt"/>
                <a:ea typeface="+mn-ea"/>
                <a:cs typeface="+mn-cs"/>
              </a:rPr>
              <a:t>autodecrement</a:t>
            </a:r>
            <a:r>
              <a:rPr lang="en-IN" sz="1200" b="0" i="0" u="none" strike="noStrike" kern="1200" baseline="0" dirty="0" smtClean="0">
                <a:solidFill>
                  <a:schemeClr val="tx1"/>
                </a:solidFill>
                <a:latin typeface="+mn-lt"/>
                <a:ea typeface="+mn-ea"/>
                <a:cs typeface="+mn-cs"/>
              </a:rPr>
              <a:t> mode would use a minus instead</a:t>
            </a:r>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41</a:t>
            </a:fld>
            <a:endParaRPr lang="en-IN"/>
          </a:p>
        </p:txBody>
      </p:sp>
    </p:spTree>
    <p:extLst>
      <p:ext uri="{BB962C8B-B14F-4D97-AF65-F5344CB8AC3E}">
        <p14:creationId xmlns:p14="http://schemas.microsoft.com/office/powerpoint/2010/main" val="1463426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42</a:t>
            </a:fld>
            <a:endParaRPr lang="en-IN"/>
          </a:p>
        </p:txBody>
      </p:sp>
    </p:spTree>
    <p:extLst>
      <p:ext uri="{BB962C8B-B14F-4D97-AF65-F5344CB8AC3E}">
        <p14:creationId xmlns:p14="http://schemas.microsoft.com/office/powerpoint/2010/main" val="3203771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43</a:t>
            </a:fld>
            <a:endParaRPr lang="en-IN"/>
          </a:p>
        </p:txBody>
      </p:sp>
    </p:spTree>
    <p:extLst>
      <p:ext uri="{BB962C8B-B14F-4D97-AF65-F5344CB8AC3E}">
        <p14:creationId xmlns:p14="http://schemas.microsoft.com/office/powerpoint/2010/main" val="2537174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44</a:t>
            </a:fld>
            <a:endParaRPr lang="en-IN"/>
          </a:p>
        </p:txBody>
      </p:sp>
    </p:spTree>
    <p:extLst>
      <p:ext uri="{BB962C8B-B14F-4D97-AF65-F5344CB8AC3E}">
        <p14:creationId xmlns:p14="http://schemas.microsoft.com/office/powerpoint/2010/main" val="4035425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a:t>
            </a:fld>
            <a:endParaRPr lang="en-IN"/>
          </a:p>
        </p:txBody>
      </p:sp>
    </p:spTree>
    <p:extLst>
      <p:ext uri="{BB962C8B-B14F-4D97-AF65-F5344CB8AC3E}">
        <p14:creationId xmlns:p14="http://schemas.microsoft.com/office/powerpoint/2010/main" val="4006293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45</a:t>
            </a:fld>
            <a:endParaRPr lang="en-IN"/>
          </a:p>
        </p:txBody>
      </p:sp>
    </p:spTree>
    <p:extLst>
      <p:ext uri="{BB962C8B-B14F-4D97-AF65-F5344CB8AC3E}">
        <p14:creationId xmlns:p14="http://schemas.microsoft.com/office/powerpoint/2010/main" val="1027963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46</a:t>
            </a:fld>
            <a:endParaRPr lang="en-IN"/>
          </a:p>
        </p:txBody>
      </p:sp>
    </p:spTree>
    <p:extLst>
      <p:ext uri="{BB962C8B-B14F-4D97-AF65-F5344CB8AC3E}">
        <p14:creationId xmlns:p14="http://schemas.microsoft.com/office/powerpoint/2010/main" val="38794187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47</a:t>
            </a:fld>
            <a:endParaRPr lang="en-IN"/>
          </a:p>
        </p:txBody>
      </p:sp>
    </p:spTree>
    <p:extLst>
      <p:ext uri="{BB962C8B-B14F-4D97-AF65-F5344CB8AC3E}">
        <p14:creationId xmlns:p14="http://schemas.microsoft.com/office/powerpoint/2010/main" val="2513748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49</a:t>
            </a:fld>
            <a:endParaRPr lang="en-IN"/>
          </a:p>
        </p:txBody>
      </p:sp>
    </p:spTree>
    <p:extLst>
      <p:ext uri="{BB962C8B-B14F-4D97-AF65-F5344CB8AC3E}">
        <p14:creationId xmlns:p14="http://schemas.microsoft.com/office/powerpoint/2010/main" val="2161448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50</a:t>
            </a:fld>
            <a:endParaRPr lang="en-IN"/>
          </a:p>
        </p:txBody>
      </p:sp>
    </p:spTree>
    <p:extLst>
      <p:ext uri="{BB962C8B-B14F-4D97-AF65-F5344CB8AC3E}">
        <p14:creationId xmlns:p14="http://schemas.microsoft.com/office/powerpoint/2010/main" val="2053998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51</a:t>
            </a:fld>
            <a:endParaRPr lang="en-IN"/>
          </a:p>
        </p:txBody>
      </p:sp>
    </p:spTree>
    <p:extLst>
      <p:ext uri="{BB962C8B-B14F-4D97-AF65-F5344CB8AC3E}">
        <p14:creationId xmlns:p14="http://schemas.microsoft.com/office/powerpoint/2010/main" val="1168164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52</a:t>
            </a:fld>
            <a:endParaRPr lang="en-IN"/>
          </a:p>
        </p:txBody>
      </p:sp>
    </p:spTree>
    <p:extLst>
      <p:ext uri="{BB962C8B-B14F-4D97-AF65-F5344CB8AC3E}">
        <p14:creationId xmlns:p14="http://schemas.microsoft.com/office/powerpoint/2010/main" val="4045400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53</a:t>
            </a:fld>
            <a:endParaRPr lang="en-IN"/>
          </a:p>
        </p:txBody>
      </p:sp>
    </p:spTree>
    <p:extLst>
      <p:ext uri="{BB962C8B-B14F-4D97-AF65-F5344CB8AC3E}">
        <p14:creationId xmlns:p14="http://schemas.microsoft.com/office/powerpoint/2010/main" val="1473895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54</a:t>
            </a:fld>
            <a:endParaRPr lang="en-IN"/>
          </a:p>
        </p:txBody>
      </p:sp>
    </p:spTree>
    <p:extLst>
      <p:ext uri="{BB962C8B-B14F-4D97-AF65-F5344CB8AC3E}">
        <p14:creationId xmlns:p14="http://schemas.microsoft.com/office/powerpoint/2010/main" val="2476657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55</a:t>
            </a:fld>
            <a:endParaRPr lang="en-IN"/>
          </a:p>
        </p:txBody>
      </p:sp>
    </p:spTree>
    <p:extLst>
      <p:ext uri="{BB962C8B-B14F-4D97-AF65-F5344CB8AC3E}">
        <p14:creationId xmlns:p14="http://schemas.microsoft.com/office/powerpoint/2010/main" val="344269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a:t>
            </a:fld>
            <a:endParaRPr lang="en-IN"/>
          </a:p>
        </p:txBody>
      </p:sp>
    </p:spTree>
    <p:extLst>
      <p:ext uri="{BB962C8B-B14F-4D97-AF65-F5344CB8AC3E}">
        <p14:creationId xmlns:p14="http://schemas.microsoft.com/office/powerpoint/2010/main" val="3482943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56</a:t>
            </a:fld>
            <a:endParaRPr lang="en-IN"/>
          </a:p>
        </p:txBody>
      </p:sp>
    </p:spTree>
    <p:extLst>
      <p:ext uri="{BB962C8B-B14F-4D97-AF65-F5344CB8AC3E}">
        <p14:creationId xmlns:p14="http://schemas.microsoft.com/office/powerpoint/2010/main" val="29785179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57</a:t>
            </a:fld>
            <a:endParaRPr lang="en-IN"/>
          </a:p>
        </p:txBody>
      </p:sp>
    </p:spTree>
    <p:extLst>
      <p:ext uri="{BB962C8B-B14F-4D97-AF65-F5344CB8AC3E}">
        <p14:creationId xmlns:p14="http://schemas.microsoft.com/office/powerpoint/2010/main" val="3006060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59</a:t>
            </a:fld>
            <a:endParaRPr lang="en-IN"/>
          </a:p>
        </p:txBody>
      </p:sp>
    </p:spTree>
    <p:extLst>
      <p:ext uri="{BB962C8B-B14F-4D97-AF65-F5344CB8AC3E}">
        <p14:creationId xmlns:p14="http://schemas.microsoft.com/office/powerpoint/2010/main" val="9076083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60</a:t>
            </a:fld>
            <a:endParaRPr lang="en-IN"/>
          </a:p>
        </p:txBody>
      </p:sp>
    </p:spTree>
    <p:extLst>
      <p:ext uri="{BB962C8B-B14F-4D97-AF65-F5344CB8AC3E}">
        <p14:creationId xmlns:p14="http://schemas.microsoft.com/office/powerpoint/2010/main" val="35427861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61</a:t>
            </a:fld>
            <a:endParaRPr lang="en-IN"/>
          </a:p>
        </p:txBody>
      </p:sp>
    </p:spTree>
    <p:extLst>
      <p:ext uri="{BB962C8B-B14F-4D97-AF65-F5344CB8AC3E}">
        <p14:creationId xmlns:p14="http://schemas.microsoft.com/office/powerpoint/2010/main" val="2352014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62</a:t>
            </a:fld>
            <a:endParaRPr lang="en-IN"/>
          </a:p>
        </p:txBody>
      </p:sp>
    </p:spTree>
    <p:extLst>
      <p:ext uri="{BB962C8B-B14F-4D97-AF65-F5344CB8AC3E}">
        <p14:creationId xmlns:p14="http://schemas.microsoft.com/office/powerpoint/2010/main" val="1999124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63</a:t>
            </a:fld>
            <a:endParaRPr lang="en-IN"/>
          </a:p>
        </p:txBody>
      </p:sp>
    </p:spTree>
    <p:extLst>
      <p:ext uri="{BB962C8B-B14F-4D97-AF65-F5344CB8AC3E}">
        <p14:creationId xmlns:p14="http://schemas.microsoft.com/office/powerpoint/2010/main" val="27402640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64</a:t>
            </a:fld>
            <a:endParaRPr lang="en-IN"/>
          </a:p>
        </p:txBody>
      </p:sp>
    </p:spTree>
    <p:extLst>
      <p:ext uri="{BB962C8B-B14F-4D97-AF65-F5344CB8AC3E}">
        <p14:creationId xmlns:p14="http://schemas.microsoft.com/office/powerpoint/2010/main" val="38917901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65</a:t>
            </a:fld>
            <a:endParaRPr lang="en-IN"/>
          </a:p>
        </p:txBody>
      </p:sp>
    </p:spTree>
    <p:extLst>
      <p:ext uri="{BB962C8B-B14F-4D97-AF65-F5344CB8AC3E}">
        <p14:creationId xmlns:p14="http://schemas.microsoft.com/office/powerpoint/2010/main" val="33805832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66</a:t>
            </a:fld>
            <a:endParaRPr lang="en-IN"/>
          </a:p>
        </p:txBody>
      </p:sp>
    </p:spTree>
    <p:extLst>
      <p:ext uri="{BB962C8B-B14F-4D97-AF65-F5344CB8AC3E}">
        <p14:creationId xmlns:p14="http://schemas.microsoft.com/office/powerpoint/2010/main" val="950107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a:t>
            </a:fld>
            <a:endParaRPr lang="en-IN"/>
          </a:p>
        </p:txBody>
      </p:sp>
    </p:spTree>
    <p:extLst>
      <p:ext uri="{BB962C8B-B14F-4D97-AF65-F5344CB8AC3E}">
        <p14:creationId xmlns:p14="http://schemas.microsoft.com/office/powerpoint/2010/main" val="25318016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67</a:t>
            </a:fld>
            <a:endParaRPr lang="en-IN"/>
          </a:p>
        </p:txBody>
      </p:sp>
    </p:spTree>
    <p:extLst>
      <p:ext uri="{BB962C8B-B14F-4D97-AF65-F5344CB8AC3E}">
        <p14:creationId xmlns:p14="http://schemas.microsoft.com/office/powerpoint/2010/main" val="40793453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68</a:t>
            </a:fld>
            <a:endParaRPr lang="en-IN"/>
          </a:p>
        </p:txBody>
      </p:sp>
    </p:spTree>
    <p:extLst>
      <p:ext uri="{BB962C8B-B14F-4D97-AF65-F5344CB8AC3E}">
        <p14:creationId xmlns:p14="http://schemas.microsoft.com/office/powerpoint/2010/main" val="23841008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69</a:t>
            </a:fld>
            <a:endParaRPr lang="en-IN"/>
          </a:p>
        </p:txBody>
      </p:sp>
    </p:spTree>
    <p:extLst>
      <p:ext uri="{BB962C8B-B14F-4D97-AF65-F5344CB8AC3E}">
        <p14:creationId xmlns:p14="http://schemas.microsoft.com/office/powerpoint/2010/main" val="28701951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70</a:t>
            </a:fld>
            <a:endParaRPr lang="en-IN"/>
          </a:p>
        </p:txBody>
      </p:sp>
    </p:spTree>
    <p:extLst>
      <p:ext uri="{BB962C8B-B14F-4D97-AF65-F5344CB8AC3E}">
        <p14:creationId xmlns:p14="http://schemas.microsoft.com/office/powerpoint/2010/main" val="6067487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71</a:t>
            </a:fld>
            <a:endParaRPr lang="en-IN"/>
          </a:p>
        </p:txBody>
      </p:sp>
    </p:spTree>
    <p:extLst>
      <p:ext uri="{BB962C8B-B14F-4D97-AF65-F5344CB8AC3E}">
        <p14:creationId xmlns:p14="http://schemas.microsoft.com/office/powerpoint/2010/main" val="849677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72</a:t>
            </a:fld>
            <a:endParaRPr lang="en-IN"/>
          </a:p>
        </p:txBody>
      </p:sp>
    </p:spTree>
    <p:extLst>
      <p:ext uri="{BB962C8B-B14F-4D97-AF65-F5344CB8AC3E}">
        <p14:creationId xmlns:p14="http://schemas.microsoft.com/office/powerpoint/2010/main" val="35639686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73</a:t>
            </a:fld>
            <a:endParaRPr lang="en-IN"/>
          </a:p>
        </p:txBody>
      </p:sp>
    </p:spTree>
    <p:extLst>
      <p:ext uri="{BB962C8B-B14F-4D97-AF65-F5344CB8AC3E}">
        <p14:creationId xmlns:p14="http://schemas.microsoft.com/office/powerpoint/2010/main" val="1384556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74</a:t>
            </a:fld>
            <a:endParaRPr lang="en-IN"/>
          </a:p>
        </p:txBody>
      </p:sp>
    </p:spTree>
    <p:extLst>
      <p:ext uri="{BB962C8B-B14F-4D97-AF65-F5344CB8AC3E}">
        <p14:creationId xmlns:p14="http://schemas.microsoft.com/office/powerpoint/2010/main" val="1316585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75</a:t>
            </a:fld>
            <a:endParaRPr lang="en-IN"/>
          </a:p>
        </p:txBody>
      </p:sp>
    </p:spTree>
    <p:extLst>
      <p:ext uri="{BB962C8B-B14F-4D97-AF65-F5344CB8AC3E}">
        <p14:creationId xmlns:p14="http://schemas.microsoft.com/office/powerpoint/2010/main" val="21512678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76</a:t>
            </a:fld>
            <a:endParaRPr lang="en-IN"/>
          </a:p>
        </p:txBody>
      </p:sp>
    </p:spTree>
    <p:extLst>
      <p:ext uri="{BB962C8B-B14F-4D97-AF65-F5344CB8AC3E}">
        <p14:creationId xmlns:p14="http://schemas.microsoft.com/office/powerpoint/2010/main" val="355330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a:t>
            </a:fld>
            <a:endParaRPr lang="en-IN"/>
          </a:p>
        </p:txBody>
      </p:sp>
    </p:spTree>
    <p:extLst>
      <p:ext uri="{BB962C8B-B14F-4D97-AF65-F5344CB8AC3E}">
        <p14:creationId xmlns:p14="http://schemas.microsoft.com/office/powerpoint/2010/main" val="3271115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77</a:t>
            </a:fld>
            <a:endParaRPr lang="en-IN"/>
          </a:p>
        </p:txBody>
      </p:sp>
    </p:spTree>
    <p:extLst>
      <p:ext uri="{BB962C8B-B14F-4D97-AF65-F5344CB8AC3E}">
        <p14:creationId xmlns:p14="http://schemas.microsoft.com/office/powerpoint/2010/main" val="25530832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78</a:t>
            </a:fld>
            <a:endParaRPr lang="en-IN"/>
          </a:p>
        </p:txBody>
      </p:sp>
    </p:spTree>
    <p:extLst>
      <p:ext uri="{BB962C8B-B14F-4D97-AF65-F5344CB8AC3E}">
        <p14:creationId xmlns:p14="http://schemas.microsoft.com/office/powerpoint/2010/main" val="32285883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79</a:t>
            </a:fld>
            <a:endParaRPr lang="en-IN"/>
          </a:p>
        </p:txBody>
      </p:sp>
    </p:spTree>
    <p:extLst>
      <p:ext uri="{BB962C8B-B14F-4D97-AF65-F5344CB8AC3E}">
        <p14:creationId xmlns:p14="http://schemas.microsoft.com/office/powerpoint/2010/main" val="38527493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80</a:t>
            </a:fld>
            <a:endParaRPr lang="en-IN"/>
          </a:p>
        </p:txBody>
      </p:sp>
    </p:spTree>
    <p:extLst>
      <p:ext uri="{BB962C8B-B14F-4D97-AF65-F5344CB8AC3E}">
        <p14:creationId xmlns:p14="http://schemas.microsoft.com/office/powerpoint/2010/main" val="31581623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81</a:t>
            </a:fld>
            <a:endParaRPr lang="en-IN"/>
          </a:p>
        </p:txBody>
      </p:sp>
    </p:spTree>
    <p:extLst>
      <p:ext uri="{BB962C8B-B14F-4D97-AF65-F5344CB8AC3E}">
        <p14:creationId xmlns:p14="http://schemas.microsoft.com/office/powerpoint/2010/main" val="35947243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82</a:t>
            </a:fld>
            <a:endParaRPr lang="en-IN"/>
          </a:p>
        </p:txBody>
      </p:sp>
    </p:spTree>
    <p:extLst>
      <p:ext uri="{BB962C8B-B14F-4D97-AF65-F5344CB8AC3E}">
        <p14:creationId xmlns:p14="http://schemas.microsoft.com/office/powerpoint/2010/main" val="25070294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smtClean="0">
                <a:solidFill>
                  <a:schemeClr val="tx1"/>
                </a:solidFill>
                <a:latin typeface="+mn-lt"/>
                <a:ea typeface="+mn-ea"/>
                <a:cs typeface="+mn-cs"/>
              </a:rPr>
              <a:t>Assume now that instruction 3 is a branch instruction. As soon as this instruction is decoded in segment DA in step 4, the transfer from FI to DA of the other instructions is halted until the branch instruction is executed in step 6. If the branch is taken, a new instruction is fetched in step 7. If the branch is not taken, the instruction fetched previously in step 4 can be used. The pipeline then continues until a new branch instruction is encountered. </a:t>
            </a:r>
          </a:p>
          <a:p>
            <a:r>
              <a:rPr lang="en-IN" sz="1200" b="0" i="0" u="none" strike="noStrike" kern="1200" baseline="0" dirty="0" smtClean="0">
                <a:solidFill>
                  <a:schemeClr val="tx1"/>
                </a:solidFill>
                <a:latin typeface="+mn-lt"/>
                <a:ea typeface="+mn-ea"/>
                <a:cs typeface="+mn-cs"/>
              </a:rPr>
              <a:t>Another delay may occur in the pipeline if the EX segment needs to store the result of the operation in the data memory while the FO segment needs to fetch an operand. In that case, segment FO must wait until segment EX has finished its operation.</a:t>
            </a:r>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83</a:t>
            </a:fld>
            <a:endParaRPr lang="en-IN"/>
          </a:p>
        </p:txBody>
      </p:sp>
    </p:spTree>
    <p:extLst>
      <p:ext uri="{BB962C8B-B14F-4D97-AF65-F5344CB8AC3E}">
        <p14:creationId xmlns:p14="http://schemas.microsoft.com/office/powerpoint/2010/main" val="36443408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84</a:t>
            </a:fld>
            <a:endParaRPr lang="en-IN"/>
          </a:p>
        </p:txBody>
      </p:sp>
    </p:spTree>
    <p:extLst>
      <p:ext uri="{BB962C8B-B14F-4D97-AF65-F5344CB8AC3E}">
        <p14:creationId xmlns:p14="http://schemas.microsoft.com/office/powerpoint/2010/main" val="32643347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85</a:t>
            </a:fld>
            <a:endParaRPr lang="en-IN"/>
          </a:p>
        </p:txBody>
      </p:sp>
    </p:spTree>
    <p:extLst>
      <p:ext uri="{BB962C8B-B14F-4D97-AF65-F5344CB8AC3E}">
        <p14:creationId xmlns:p14="http://schemas.microsoft.com/office/powerpoint/2010/main" val="41977059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87</a:t>
            </a:fld>
            <a:endParaRPr lang="en-IN"/>
          </a:p>
        </p:txBody>
      </p:sp>
    </p:spTree>
    <p:extLst>
      <p:ext uri="{BB962C8B-B14F-4D97-AF65-F5344CB8AC3E}">
        <p14:creationId xmlns:p14="http://schemas.microsoft.com/office/powerpoint/2010/main" val="1182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11</a:t>
            </a:fld>
            <a:endParaRPr lang="en-IN"/>
          </a:p>
        </p:txBody>
      </p:sp>
    </p:spTree>
    <p:extLst>
      <p:ext uri="{BB962C8B-B14F-4D97-AF65-F5344CB8AC3E}">
        <p14:creationId xmlns:p14="http://schemas.microsoft.com/office/powerpoint/2010/main" val="8481415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88</a:t>
            </a:fld>
            <a:endParaRPr lang="en-IN"/>
          </a:p>
        </p:txBody>
      </p:sp>
    </p:spTree>
    <p:extLst>
      <p:ext uri="{BB962C8B-B14F-4D97-AF65-F5344CB8AC3E}">
        <p14:creationId xmlns:p14="http://schemas.microsoft.com/office/powerpoint/2010/main" val="41841898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89</a:t>
            </a:fld>
            <a:endParaRPr lang="en-IN"/>
          </a:p>
        </p:txBody>
      </p:sp>
    </p:spTree>
    <p:extLst>
      <p:ext uri="{BB962C8B-B14F-4D97-AF65-F5344CB8AC3E}">
        <p14:creationId xmlns:p14="http://schemas.microsoft.com/office/powerpoint/2010/main" val="39731423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90</a:t>
            </a:fld>
            <a:endParaRPr lang="en-IN"/>
          </a:p>
        </p:txBody>
      </p:sp>
    </p:spTree>
    <p:extLst>
      <p:ext uri="{BB962C8B-B14F-4D97-AF65-F5344CB8AC3E}">
        <p14:creationId xmlns:p14="http://schemas.microsoft.com/office/powerpoint/2010/main" val="2796415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91</a:t>
            </a:fld>
            <a:endParaRPr lang="en-IN"/>
          </a:p>
        </p:txBody>
      </p:sp>
    </p:spTree>
    <p:extLst>
      <p:ext uri="{BB962C8B-B14F-4D97-AF65-F5344CB8AC3E}">
        <p14:creationId xmlns:p14="http://schemas.microsoft.com/office/powerpoint/2010/main" val="18245501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92</a:t>
            </a:fld>
            <a:endParaRPr lang="en-IN"/>
          </a:p>
        </p:txBody>
      </p:sp>
    </p:spTree>
    <p:extLst>
      <p:ext uri="{BB962C8B-B14F-4D97-AF65-F5344CB8AC3E}">
        <p14:creationId xmlns:p14="http://schemas.microsoft.com/office/powerpoint/2010/main" val="39429841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93</a:t>
            </a:fld>
            <a:endParaRPr lang="en-IN"/>
          </a:p>
        </p:txBody>
      </p:sp>
    </p:spTree>
    <p:extLst>
      <p:ext uri="{BB962C8B-B14F-4D97-AF65-F5344CB8AC3E}">
        <p14:creationId xmlns:p14="http://schemas.microsoft.com/office/powerpoint/2010/main" val="10089535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94</a:t>
            </a:fld>
            <a:endParaRPr lang="en-IN"/>
          </a:p>
        </p:txBody>
      </p:sp>
    </p:spTree>
    <p:extLst>
      <p:ext uri="{BB962C8B-B14F-4D97-AF65-F5344CB8AC3E}">
        <p14:creationId xmlns:p14="http://schemas.microsoft.com/office/powerpoint/2010/main" val="27478799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95</a:t>
            </a:fld>
            <a:endParaRPr lang="en-IN"/>
          </a:p>
        </p:txBody>
      </p:sp>
    </p:spTree>
    <p:extLst>
      <p:ext uri="{BB962C8B-B14F-4D97-AF65-F5344CB8AC3E}">
        <p14:creationId xmlns:p14="http://schemas.microsoft.com/office/powerpoint/2010/main" val="19411024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96</a:t>
            </a:fld>
            <a:endParaRPr lang="en-IN"/>
          </a:p>
        </p:txBody>
      </p:sp>
    </p:spTree>
    <p:extLst>
      <p:ext uri="{BB962C8B-B14F-4D97-AF65-F5344CB8AC3E}">
        <p14:creationId xmlns:p14="http://schemas.microsoft.com/office/powerpoint/2010/main" val="36243886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98</a:t>
            </a:fld>
            <a:endParaRPr lang="en-IN"/>
          </a:p>
        </p:txBody>
      </p:sp>
    </p:spTree>
    <p:extLst>
      <p:ext uri="{BB962C8B-B14F-4D97-AF65-F5344CB8AC3E}">
        <p14:creationId xmlns:p14="http://schemas.microsoft.com/office/powerpoint/2010/main" val="371737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12</a:t>
            </a:fld>
            <a:endParaRPr lang="en-IN"/>
          </a:p>
        </p:txBody>
      </p:sp>
    </p:spTree>
    <p:extLst>
      <p:ext uri="{BB962C8B-B14F-4D97-AF65-F5344CB8AC3E}">
        <p14:creationId xmlns:p14="http://schemas.microsoft.com/office/powerpoint/2010/main" val="5611129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99</a:t>
            </a:fld>
            <a:endParaRPr lang="en-IN"/>
          </a:p>
        </p:txBody>
      </p:sp>
    </p:spTree>
    <p:extLst>
      <p:ext uri="{BB962C8B-B14F-4D97-AF65-F5344CB8AC3E}">
        <p14:creationId xmlns:p14="http://schemas.microsoft.com/office/powerpoint/2010/main" val="37158982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100</a:t>
            </a:fld>
            <a:endParaRPr lang="en-IN"/>
          </a:p>
        </p:txBody>
      </p:sp>
    </p:spTree>
    <p:extLst>
      <p:ext uri="{BB962C8B-B14F-4D97-AF65-F5344CB8AC3E}">
        <p14:creationId xmlns:p14="http://schemas.microsoft.com/office/powerpoint/2010/main" val="41154151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101</a:t>
            </a:fld>
            <a:endParaRPr lang="en-IN"/>
          </a:p>
        </p:txBody>
      </p:sp>
    </p:spTree>
    <p:extLst>
      <p:ext uri="{BB962C8B-B14F-4D97-AF65-F5344CB8AC3E}">
        <p14:creationId xmlns:p14="http://schemas.microsoft.com/office/powerpoint/2010/main" val="23794510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102</a:t>
            </a:fld>
            <a:endParaRPr lang="en-IN"/>
          </a:p>
        </p:txBody>
      </p:sp>
    </p:spTree>
    <p:extLst>
      <p:ext uri="{BB962C8B-B14F-4D97-AF65-F5344CB8AC3E}">
        <p14:creationId xmlns:p14="http://schemas.microsoft.com/office/powerpoint/2010/main" val="12380929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103</a:t>
            </a:fld>
            <a:endParaRPr lang="en-IN"/>
          </a:p>
        </p:txBody>
      </p:sp>
    </p:spTree>
    <p:extLst>
      <p:ext uri="{BB962C8B-B14F-4D97-AF65-F5344CB8AC3E}">
        <p14:creationId xmlns:p14="http://schemas.microsoft.com/office/powerpoint/2010/main" val="40420118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104</a:t>
            </a:fld>
            <a:endParaRPr lang="en-IN"/>
          </a:p>
        </p:txBody>
      </p:sp>
    </p:spTree>
    <p:extLst>
      <p:ext uri="{BB962C8B-B14F-4D97-AF65-F5344CB8AC3E}">
        <p14:creationId xmlns:p14="http://schemas.microsoft.com/office/powerpoint/2010/main" val="36871630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106</a:t>
            </a:fld>
            <a:endParaRPr lang="en-IN"/>
          </a:p>
        </p:txBody>
      </p:sp>
    </p:spTree>
    <p:extLst>
      <p:ext uri="{BB962C8B-B14F-4D97-AF65-F5344CB8AC3E}">
        <p14:creationId xmlns:p14="http://schemas.microsoft.com/office/powerpoint/2010/main" val="30770150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107</a:t>
            </a:fld>
            <a:endParaRPr lang="en-IN"/>
          </a:p>
        </p:txBody>
      </p:sp>
    </p:spTree>
    <p:extLst>
      <p:ext uri="{BB962C8B-B14F-4D97-AF65-F5344CB8AC3E}">
        <p14:creationId xmlns:p14="http://schemas.microsoft.com/office/powerpoint/2010/main" val="28461447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108</a:t>
            </a:fld>
            <a:endParaRPr lang="en-IN"/>
          </a:p>
        </p:txBody>
      </p:sp>
    </p:spTree>
    <p:extLst>
      <p:ext uri="{BB962C8B-B14F-4D97-AF65-F5344CB8AC3E}">
        <p14:creationId xmlns:p14="http://schemas.microsoft.com/office/powerpoint/2010/main" val="17578851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dirty="0"/>
          </a:p>
        </p:txBody>
      </p:sp>
      <p:sp>
        <p:nvSpPr>
          <p:cNvPr id="4" name="Slide Number Placeholder 3"/>
          <p:cNvSpPr>
            <a:spLocks noGrp="1"/>
          </p:cNvSpPr>
          <p:nvPr>
            <p:ph type="sldNum" sz="quarter" idx="10"/>
          </p:nvPr>
        </p:nvSpPr>
        <p:spPr/>
        <p:txBody>
          <a:bodyPr/>
          <a:lstStyle/>
          <a:p>
            <a:fld id="{A4645CCC-E23D-4342-A99E-F6AFEA0681AB}" type="slidenum">
              <a:rPr lang="en-IN" smtClean="0"/>
              <a:t>109</a:t>
            </a:fld>
            <a:endParaRPr lang="en-IN"/>
          </a:p>
        </p:txBody>
      </p:sp>
    </p:spTree>
    <p:extLst>
      <p:ext uri="{BB962C8B-B14F-4D97-AF65-F5344CB8AC3E}">
        <p14:creationId xmlns:p14="http://schemas.microsoft.com/office/powerpoint/2010/main" val="273241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8327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8706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94368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2045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39419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9333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618034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0613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0127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0857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86142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0231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992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2444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992306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588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5/12/2021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098997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1.xml"/></Relationships>
</file>

<file path=ppt/slides/_rels/slide100.xml.rels><?xml version="1.0" encoding="UTF-8" standalone="yes"?>
<Relationships xmlns="http://schemas.openxmlformats.org/package/2006/relationships"><Relationship Id="rId8" Type="http://schemas.openxmlformats.org/officeDocument/2006/relationships/customXml" Target="../ink/ink104.xml"/><Relationship Id="rId13" Type="http://schemas.openxmlformats.org/officeDocument/2006/relationships/image" Target="../media/image116.emf"/><Relationship Id="rId3" Type="http://schemas.openxmlformats.org/officeDocument/2006/relationships/image" Target="../media/image1.png"/><Relationship Id="rId7" Type="http://schemas.openxmlformats.org/officeDocument/2006/relationships/image" Target="../media/image113.emf"/><Relationship Id="rId12" Type="http://schemas.openxmlformats.org/officeDocument/2006/relationships/customXml" Target="../ink/ink106.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customXml" Target="../ink/ink103.xml"/><Relationship Id="rId11" Type="http://schemas.openxmlformats.org/officeDocument/2006/relationships/image" Target="../media/image115.emf"/><Relationship Id="rId5" Type="http://schemas.openxmlformats.org/officeDocument/2006/relationships/image" Target="../media/image87.png"/><Relationship Id="rId10" Type="http://schemas.openxmlformats.org/officeDocument/2006/relationships/customXml" Target="../ink/ink105.xml"/><Relationship Id="rId4" Type="http://schemas.openxmlformats.org/officeDocument/2006/relationships/image" Target="../media/image112.emf"/><Relationship Id="rId9" Type="http://schemas.openxmlformats.org/officeDocument/2006/relationships/image" Target="../media/image114.emf"/></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4.xml.rels><?xml version="1.0" encoding="UTF-8" standalone="yes"?>
<Relationships xmlns="http://schemas.openxmlformats.org/package/2006/relationships"><Relationship Id="rId8" Type="http://schemas.openxmlformats.org/officeDocument/2006/relationships/image" Target="../media/image1120.emf"/><Relationship Id="rId3" Type="http://schemas.openxmlformats.org/officeDocument/2006/relationships/image" Target="../media/image1.png"/><Relationship Id="rId7" Type="http://schemas.openxmlformats.org/officeDocument/2006/relationships/customXml" Target="../ink/ink107.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17.emf"/><Relationship Id="rId4" Type="http://schemas.openxmlformats.org/officeDocument/2006/relationships/customXml" Target="../ink/ink108.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20.emf"/><Relationship Id="rId5" Type="http://schemas.openxmlformats.org/officeDocument/2006/relationships/customXml" Target="../ink/ink109.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customXml" Target="../ink/ink2.xml"/></Relationships>
</file>

<file path=ppt/slides/_rels/slide110.xml.rels><?xml version="1.0" encoding="UTF-8" standalone="yes"?>
<Relationships xmlns="http://schemas.openxmlformats.org/package/2006/relationships"><Relationship Id="rId8" Type="http://schemas.openxmlformats.org/officeDocument/2006/relationships/image" Target="../media/image123.emf"/><Relationship Id="rId13" Type="http://schemas.openxmlformats.org/officeDocument/2006/relationships/customXml" Target="../ink/ink114.xml"/><Relationship Id="rId18" Type="http://schemas.openxmlformats.org/officeDocument/2006/relationships/image" Target="../media/image128.emf"/><Relationship Id="rId26" Type="http://schemas.openxmlformats.org/officeDocument/2006/relationships/image" Target="../media/image132.emf"/><Relationship Id="rId3" Type="http://schemas.openxmlformats.org/officeDocument/2006/relationships/image" Target="../media/image1.png"/><Relationship Id="rId21" Type="http://schemas.openxmlformats.org/officeDocument/2006/relationships/customXml" Target="../ink/ink118.xml"/><Relationship Id="rId7" Type="http://schemas.openxmlformats.org/officeDocument/2006/relationships/customXml" Target="../ink/ink111.xml"/><Relationship Id="rId12" Type="http://schemas.openxmlformats.org/officeDocument/2006/relationships/image" Target="../media/image125.emf"/><Relationship Id="rId17" Type="http://schemas.openxmlformats.org/officeDocument/2006/relationships/customXml" Target="../ink/ink116.xml"/><Relationship Id="rId25" Type="http://schemas.openxmlformats.org/officeDocument/2006/relationships/customXml" Target="../ink/ink120.xml"/><Relationship Id="rId2" Type="http://schemas.openxmlformats.org/officeDocument/2006/relationships/notesSlide" Target="../notesSlides/notesSlide100.xml"/><Relationship Id="rId16" Type="http://schemas.openxmlformats.org/officeDocument/2006/relationships/image" Target="../media/image127.emf"/><Relationship Id="rId20" Type="http://schemas.openxmlformats.org/officeDocument/2006/relationships/image" Target="../media/image129.emf"/><Relationship Id="rId29" Type="http://schemas.openxmlformats.org/officeDocument/2006/relationships/customXml" Target="../ink/ink122.xml"/><Relationship Id="rId1" Type="http://schemas.openxmlformats.org/officeDocument/2006/relationships/slideLayout" Target="../slideLayouts/slideLayout2.xml"/><Relationship Id="rId6" Type="http://schemas.openxmlformats.org/officeDocument/2006/relationships/image" Target="../media/image122.emf"/><Relationship Id="rId11" Type="http://schemas.openxmlformats.org/officeDocument/2006/relationships/customXml" Target="../ink/ink113.xml"/><Relationship Id="rId24" Type="http://schemas.openxmlformats.org/officeDocument/2006/relationships/image" Target="../media/image131.emf"/><Relationship Id="rId32" Type="http://schemas.openxmlformats.org/officeDocument/2006/relationships/image" Target="../media/image135.emf"/><Relationship Id="rId5" Type="http://schemas.openxmlformats.org/officeDocument/2006/relationships/customXml" Target="../ink/ink110.xml"/><Relationship Id="rId15" Type="http://schemas.openxmlformats.org/officeDocument/2006/relationships/customXml" Target="../ink/ink115.xml"/><Relationship Id="rId23" Type="http://schemas.openxmlformats.org/officeDocument/2006/relationships/customXml" Target="../ink/ink119.xml"/><Relationship Id="rId28" Type="http://schemas.openxmlformats.org/officeDocument/2006/relationships/image" Target="../media/image133.emf"/><Relationship Id="rId10" Type="http://schemas.openxmlformats.org/officeDocument/2006/relationships/image" Target="../media/image124.emf"/><Relationship Id="rId19" Type="http://schemas.openxmlformats.org/officeDocument/2006/relationships/customXml" Target="../ink/ink117.xml"/><Relationship Id="rId31" Type="http://schemas.openxmlformats.org/officeDocument/2006/relationships/customXml" Target="../ink/ink123.xml"/><Relationship Id="rId4" Type="http://schemas.openxmlformats.org/officeDocument/2006/relationships/image" Target="../media/image121.png"/><Relationship Id="rId9" Type="http://schemas.openxmlformats.org/officeDocument/2006/relationships/customXml" Target="../ink/ink112.xml"/><Relationship Id="rId14" Type="http://schemas.openxmlformats.org/officeDocument/2006/relationships/image" Target="../media/image126.emf"/><Relationship Id="rId22" Type="http://schemas.openxmlformats.org/officeDocument/2006/relationships/image" Target="../media/image130.emf"/><Relationship Id="rId27" Type="http://schemas.openxmlformats.org/officeDocument/2006/relationships/customXml" Target="../ink/ink121.xml"/><Relationship Id="rId30" Type="http://schemas.openxmlformats.org/officeDocument/2006/relationships/image" Target="../media/image134.emf"/></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png"/><Relationship Id="rId7" Type="http://schemas.openxmlformats.org/officeDocument/2006/relationships/customXml" Target="../ink/ink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customXml" Target="../ink/ink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customXml" Target="../ink/ink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customXml" Target="../ink/ink6.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customXml" Target="../ink/ink11.xml"/><Relationship Id="rId18" Type="http://schemas.openxmlformats.org/officeDocument/2006/relationships/customXml" Target="../ink/ink14.xml"/><Relationship Id="rId3" Type="http://schemas.openxmlformats.org/officeDocument/2006/relationships/image" Target="../media/image1.png"/><Relationship Id="rId21" Type="http://schemas.openxmlformats.org/officeDocument/2006/relationships/image" Target="../media/image23.emf"/><Relationship Id="rId7" Type="http://schemas.openxmlformats.org/officeDocument/2006/relationships/customXml" Target="../ink/ink8.xml"/><Relationship Id="rId12" Type="http://schemas.openxmlformats.org/officeDocument/2006/relationships/image" Target="../media/image19.emf"/><Relationship Id="rId17" Type="http://schemas.openxmlformats.org/officeDocument/2006/relationships/image" Target="../media/image21.emf"/><Relationship Id="rId2" Type="http://schemas.openxmlformats.org/officeDocument/2006/relationships/notesSlide" Target="../notesSlides/notesSlide13.xml"/><Relationship Id="rId16" Type="http://schemas.openxmlformats.org/officeDocument/2006/relationships/customXml" Target="../ink/ink13.xml"/><Relationship Id="rId20"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image" Target="../media/image20.emf"/><Relationship Id="rId10" Type="http://schemas.openxmlformats.org/officeDocument/2006/relationships/image" Target="../media/image18.emf"/><Relationship Id="rId19" Type="http://schemas.openxmlformats.org/officeDocument/2006/relationships/image" Target="../media/image22.emf"/><Relationship Id="rId4" Type="http://schemas.openxmlformats.org/officeDocument/2006/relationships/image" Target="../media/image9.png"/><Relationship Id="rId9" Type="http://schemas.openxmlformats.org/officeDocument/2006/relationships/customXml" Target="../ink/ink9.xml"/><Relationship Id="rId14" Type="http://schemas.openxmlformats.org/officeDocument/2006/relationships/customXml" Target="../ink/ink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customXml" Target="../ink/ink1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customXml" Target="../ink/ink18.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customXml" Target="../ink/ink19.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customXml" Target="../ink/ink20.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customXml" Target="../ink/ink21.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customXml" Target="../ink/ink26.xml"/><Relationship Id="rId3" Type="http://schemas.openxmlformats.org/officeDocument/2006/relationships/image" Target="../media/image1.png"/><Relationship Id="rId7" Type="http://schemas.openxmlformats.org/officeDocument/2006/relationships/customXml" Target="../ink/ink23.xml"/><Relationship Id="rId12" Type="http://schemas.openxmlformats.org/officeDocument/2006/relationships/image" Target="../media/image39.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6.emf"/><Relationship Id="rId11" Type="http://schemas.openxmlformats.org/officeDocument/2006/relationships/customXml" Target="../ink/ink25.xml"/><Relationship Id="rId5" Type="http://schemas.openxmlformats.org/officeDocument/2006/relationships/customXml" Target="../ink/ink22.xml"/><Relationship Id="rId10" Type="http://schemas.openxmlformats.org/officeDocument/2006/relationships/image" Target="../media/image38.emf"/><Relationship Id="rId4" Type="http://schemas.openxmlformats.org/officeDocument/2006/relationships/image" Target="../media/image25.png"/><Relationship Id="rId9" Type="http://schemas.openxmlformats.org/officeDocument/2006/relationships/customXml" Target="../ink/ink24.xml"/><Relationship Id="rId14" Type="http://schemas.openxmlformats.org/officeDocument/2006/relationships/image" Target="../media/image26.emf"/></Relationships>
</file>

<file path=ppt/slides/_rels/slide48.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customXml" Target="../ink/ink28.xml"/><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customXml" Target="../ink/ink29.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customXml" Target="../ink/ink34.xml"/><Relationship Id="rId18" Type="http://schemas.openxmlformats.org/officeDocument/2006/relationships/image" Target="../media/image45.emf"/><Relationship Id="rId26" Type="http://schemas.openxmlformats.org/officeDocument/2006/relationships/image" Target="../media/image49.emf"/><Relationship Id="rId3" Type="http://schemas.openxmlformats.org/officeDocument/2006/relationships/image" Target="../media/image1.png"/><Relationship Id="rId21" Type="http://schemas.openxmlformats.org/officeDocument/2006/relationships/customXml" Target="../ink/ink38.xml"/><Relationship Id="rId7" Type="http://schemas.openxmlformats.org/officeDocument/2006/relationships/customXml" Target="../ink/ink31.xml"/><Relationship Id="rId12" Type="http://schemas.openxmlformats.org/officeDocument/2006/relationships/image" Target="../media/image42.emf"/><Relationship Id="rId17" Type="http://schemas.openxmlformats.org/officeDocument/2006/relationships/customXml" Target="../ink/ink36.xml"/><Relationship Id="rId25" Type="http://schemas.openxmlformats.org/officeDocument/2006/relationships/customXml" Target="../ink/ink40.xml"/><Relationship Id="rId2" Type="http://schemas.openxmlformats.org/officeDocument/2006/relationships/notesSlide" Target="../notesSlides/notesSlide44.xml"/><Relationship Id="rId16" Type="http://schemas.openxmlformats.org/officeDocument/2006/relationships/image" Target="../media/image44.emf"/><Relationship Id="rId20" Type="http://schemas.openxmlformats.org/officeDocument/2006/relationships/image" Target="../media/image46.emf"/><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customXml" Target="../ink/ink33.xml"/><Relationship Id="rId24" Type="http://schemas.openxmlformats.org/officeDocument/2006/relationships/image" Target="../media/image48.emf"/><Relationship Id="rId5" Type="http://schemas.openxmlformats.org/officeDocument/2006/relationships/customXml" Target="../ink/ink30.xml"/><Relationship Id="rId15" Type="http://schemas.openxmlformats.org/officeDocument/2006/relationships/customXml" Target="../ink/ink35.xml"/><Relationship Id="rId23" Type="http://schemas.openxmlformats.org/officeDocument/2006/relationships/customXml" Target="../ink/ink39.xml"/><Relationship Id="rId10" Type="http://schemas.openxmlformats.org/officeDocument/2006/relationships/image" Target="../media/image41.emf"/><Relationship Id="rId19" Type="http://schemas.openxmlformats.org/officeDocument/2006/relationships/customXml" Target="../ink/ink37.xml"/><Relationship Id="rId4" Type="http://schemas.openxmlformats.org/officeDocument/2006/relationships/image" Target="../media/image27.png"/><Relationship Id="rId9" Type="http://schemas.openxmlformats.org/officeDocument/2006/relationships/customXml" Target="../ink/ink32.xml"/><Relationship Id="rId14" Type="http://schemas.openxmlformats.org/officeDocument/2006/relationships/image" Target="../media/image43.emf"/><Relationship Id="rId22" Type="http://schemas.openxmlformats.org/officeDocument/2006/relationships/image" Target="../media/image47.emf"/></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8" Type="http://schemas.openxmlformats.org/officeDocument/2006/relationships/customXml" Target="../ink/ink42.xml"/><Relationship Id="rId3" Type="http://schemas.openxmlformats.org/officeDocument/2006/relationships/image" Target="../media/image1.png"/><Relationship Id="rId7" Type="http://schemas.openxmlformats.org/officeDocument/2006/relationships/image" Target="../media/image53.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customXml" Target="../ink/ink41.xml"/><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1.emf"/></Relationships>
</file>

<file path=ppt/slides/_rels/slide5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1.png"/><Relationship Id="rId7" Type="http://schemas.openxmlformats.org/officeDocument/2006/relationships/customXml" Target="../ink/ink4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customXml" Target="../ink/ink43.xml"/><Relationship Id="rId10" Type="http://schemas.openxmlformats.org/officeDocument/2006/relationships/image" Target="../media/image50.emf"/><Relationship Id="rId4" Type="http://schemas.openxmlformats.org/officeDocument/2006/relationships/image" Target="../media/image31.png"/><Relationship Id="rId9" Type="http://schemas.openxmlformats.org/officeDocument/2006/relationships/customXml" Target="../ink/ink45.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1.png"/><Relationship Id="rId7" Type="http://schemas.openxmlformats.org/officeDocument/2006/relationships/image" Target="../media/image51.em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customXml" Target="../ink/ink46.xml"/><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52.emf"/></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8" Type="http://schemas.openxmlformats.org/officeDocument/2006/relationships/customXml" Target="../ink/ink49.xml"/><Relationship Id="rId13" Type="http://schemas.openxmlformats.org/officeDocument/2006/relationships/image" Target="../media/image60.emf"/><Relationship Id="rId18" Type="http://schemas.openxmlformats.org/officeDocument/2006/relationships/customXml" Target="../ink/ink54.xml"/><Relationship Id="rId26" Type="http://schemas.openxmlformats.org/officeDocument/2006/relationships/customXml" Target="../ink/ink58.xml"/><Relationship Id="rId3" Type="http://schemas.openxmlformats.org/officeDocument/2006/relationships/image" Target="../media/image1.png"/><Relationship Id="rId21" Type="http://schemas.openxmlformats.org/officeDocument/2006/relationships/image" Target="../media/image64.emf"/><Relationship Id="rId7" Type="http://schemas.openxmlformats.org/officeDocument/2006/relationships/image" Target="../media/image57.emf"/><Relationship Id="rId12" Type="http://schemas.openxmlformats.org/officeDocument/2006/relationships/customXml" Target="../ink/ink51.xml"/><Relationship Id="rId17" Type="http://schemas.openxmlformats.org/officeDocument/2006/relationships/image" Target="../media/image62.emf"/><Relationship Id="rId25" Type="http://schemas.openxmlformats.org/officeDocument/2006/relationships/image" Target="../media/image66.emf"/><Relationship Id="rId2" Type="http://schemas.openxmlformats.org/officeDocument/2006/relationships/notesSlide" Target="../notesSlides/notesSlide64.xml"/><Relationship Id="rId16" Type="http://schemas.openxmlformats.org/officeDocument/2006/relationships/customXml" Target="../ink/ink53.xml"/><Relationship Id="rId20" Type="http://schemas.openxmlformats.org/officeDocument/2006/relationships/customXml" Target="../ink/ink55.xml"/><Relationship Id="rId1" Type="http://schemas.openxmlformats.org/officeDocument/2006/relationships/slideLayout" Target="../slideLayouts/slideLayout2.xml"/><Relationship Id="rId6" Type="http://schemas.openxmlformats.org/officeDocument/2006/relationships/customXml" Target="../ink/ink48.xml"/><Relationship Id="rId11" Type="http://schemas.openxmlformats.org/officeDocument/2006/relationships/image" Target="../media/image59.emf"/><Relationship Id="rId24" Type="http://schemas.openxmlformats.org/officeDocument/2006/relationships/customXml" Target="../ink/ink57.xml"/><Relationship Id="rId5" Type="http://schemas.openxmlformats.org/officeDocument/2006/relationships/image" Target="../media/image39.png"/><Relationship Id="rId15" Type="http://schemas.openxmlformats.org/officeDocument/2006/relationships/image" Target="../media/image61.emf"/><Relationship Id="rId23" Type="http://schemas.openxmlformats.org/officeDocument/2006/relationships/image" Target="../media/image65.emf"/><Relationship Id="rId10" Type="http://schemas.openxmlformats.org/officeDocument/2006/relationships/customXml" Target="../ink/ink50.xml"/><Relationship Id="rId19" Type="http://schemas.openxmlformats.org/officeDocument/2006/relationships/image" Target="../media/image63.emf"/><Relationship Id="rId4" Type="http://schemas.openxmlformats.org/officeDocument/2006/relationships/image" Target="../media/image36.png"/><Relationship Id="rId9" Type="http://schemas.openxmlformats.org/officeDocument/2006/relationships/image" Target="../media/image58.emf"/><Relationship Id="rId14" Type="http://schemas.openxmlformats.org/officeDocument/2006/relationships/customXml" Target="../ink/ink52.xml"/><Relationship Id="rId22" Type="http://schemas.openxmlformats.org/officeDocument/2006/relationships/customXml" Target="../ink/ink56.xml"/><Relationship Id="rId27" Type="http://schemas.openxmlformats.org/officeDocument/2006/relationships/image" Target="../media/image67.emf"/></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customXml" Target="../ink/ink59.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customXml" Target="../ink/ink60.xml"/></Relationships>
</file>

<file path=ppt/slides/_rels/slide74.xml.rels><?xml version="1.0" encoding="UTF-8" standalone="yes"?>
<Relationships xmlns="http://schemas.openxmlformats.org/package/2006/relationships"><Relationship Id="rId8" Type="http://schemas.openxmlformats.org/officeDocument/2006/relationships/customXml" Target="../ink/ink63.xml"/><Relationship Id="rId3" Type="http://schemas.openxmlformats.org/officeDocument/2006/relationships/image" Target="../media/image1.png"/><Relationship Id="rId7" Type="http://schemas.openxmlformats.org/officeDocument/2006/relationships/image" Target="../media/image71.em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customXml" Target="../ink/ink62.xml"/><Relationship Id="rId11" Type="http://schemas.openxmlformats.org/officeDocument/2006/relationships/image" Target="../media/image73.emf"/><Relationship Id="rId5" Type="http://schemas.openxmlformats.org/officeDocument/2006/relationships/image" Target="../media/image70.emf"/><Relationship Id="rId10" Type="http://schemas.openxmlformats.org/officeDocument/2006/relationships/customXml" Target="../ink/ink64.xml"/><Relationship Id="rId4" Type="http://schemas.openxmlformats.org/officeDocument/2006/relationships/customXml" Target="../ink/ink61.xml"/><Relationship Id="rId9" Type="http://schemas.openxmlformats.org/officeDocument/2006/relationships/image" Target="../media/image72.emf"/></Relationships>
</file>

<file path=ppt/slides/_rels/slide75.xml.rels><?xml version="1.0" encoding="UTF-8" standalone="yes"?>
<Relationships xmlns="http://schemas.openxmlformats.org/package/2006/relationships"><Relationship Id="rId8" Type="http://schemas.openxmlformats.org/officeDocument/2006/relationships/customXml" Target="../ink/ink65.xml"/><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54.emf"/><Relationship Id="rId5" Type="http://schemas.openxmlformats.org/officeDocument/2006/relationships/image" Target="../media/image41.png"/><Relationship Id="rId10" Type="http://schemas.openxmlformats.org/officeDocument/2006/relationships/customXml" Target="../ink/ink66.xml"/><Relationship Id="rId4" Type="http://schemas.openxmlformats.org/officeDocument/2006/relationships/image" Target="../media/image40.png"/><Relationship Id="rId9" Type="http://schemas.openxmlformats.org/officeDocument/2006/relationships/image" Target="../media/image75.emf"/></Relationships>
</file>

<file path=ppt/slides/_rels/slide7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customXml" Target="../ink/ink67.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customXml" Target="../ink/ink69.xml"/><Relationship Id="rId3" Type="http://schemas.openxmlformats.org/officeDocument/2006/relationships/image" Target="../media/image1.png"/><Relationship Id="rId7" Type="http://schemas.openxmlformats.org/officeDocument/2006/relationships/image" Target="../media/image83.em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customXml" Target="../ink/ink68.xml"/><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74.emf"/></Relationships>
</file>

<file path=ppt/slides/_rels/slide83.xml.rels><?xml version="1.0" encoding="UTF-8" standalone="yes"?>
<Relationships xmlns="http://schemas.openxmlformats.org/package/2006/relationships"><Relationship Id="rId8" Type="http://schemas.openxmlformats.org/officeDocument/2006/relationships/customXml" Target="../ink/ink71.xml"/><Relationship Id="rId3" Type="http://schemas.openxmlformats.org/officeDocument/2006/relationships/image" Target="../media/image1.png"/><Relationship Id="rId7" Type="http://schemas.openxmlformats.org/officeDocument/2006/relationships/image" Target="../media/image86.emf"/><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customXml" Target="../ink/ink70.xml"/><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77.emf"/></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customXml" Target="../ink/ink7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540.emf"/><Relationship Id="rId5" Type="http://schemas.openxmlformats.org/officeDocument/2006/relationships/customXml" Target="../ink/ink73.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740.emf"/><Relationship Id="rId5" Type="http://schemas.openxmlformats.org/officeDocument/2006/relationships/customXml" Target="../ink/ink74.xml"/><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customXml" Target="../ink/ink75.xml"/><Relationship Id="rId4"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customXml" Target="../ink/ink76.xml"/><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3" Type="http://schemas.openxmlformats.org/officeDocument/2006/relationships/image" Target="../media/image89.emf"/><Relationship Id="rId18" Type="http://schemas.openxmlformats.org/officeDocument/2006/relationships/customXml" Target="../ink/ink83.xml"/><Relationship Id="rId26" Type="http://schemas.openxmlformats.org/officeDocument/2006/relationships/customXml" Target="../ink/ink87.xml"/><Relationship Id="rId39" Type="http://schemas.openxmlformats.org/officeDocument/2006/relationships/image" Target="../media/image102.emf"/><Relationship Id="rId21" Type="http://schemas.openxmlformats.org/officeDocument/2006/relationships/image" Target="../media/image93.emf"/><Relationship Id="rId34" Type="http://schemas.openxmlformats.org/officeDocument/2006/relationships/customXml" Target="../ink/ink91.xml"/><Relationship Id="rId42" Type="http://schemas.openxmlformats.org/officeDocument/2006/relationships/customXml" Target="../ink/ink95.xml"/><Relationship Id="rId47" Type="http://schemas.openxmlformats.org/officeDocument/2006/relationships/image" Target="../media/image106.emf"/><Relationship Id="rId50" Type="http://schemas.openxmlformats.org/officeDocument/2006/relationships/customXml" Target="../ink/ink99.xml"/><Relationship Id="rId55" Type="http://schemas.openxmlformats.org/officeDocument/2006/relationships/image" Target="../media/image110.emf"/><Relationship Id="rId7" Type="http://schemas.openxmlformats.org/officeDocument/2006/relationships/image" Target="../media/image84.emf"/><Relationship Id="rId12" Type="http://schemas.openxmlformats.org/officeDocument/2006/relationships/customXml" Target="../ink/ink80.xml"/><Relationship Id="rId17" Type="http://schemas.openxmlformats.org/officeDocument/2006/relationships/image" Target="../media/image91.emf"/><Relationship Id="rId25" Type="http://schemas.openxmlformats.org/officeDocument/2006/relationships/image" Target="../media/image95.emf"/><Relationship Id="rId33" Type="http://schemas.openxmlformats.org/officeDocument/2006/relationships/image" Target="../media/image99.emf"/><Relationship Id="rId38" Type="http://schemas.openxmlformats.org/officeDocument/2006/relationships/customXml" Target="../ink/ink93.xml"/><Relationship Id="rId46" Type="http://schemas.openxmlformats.org/officeDocument/2006/relationships/customXml" Target="../ink/ink97.xml"/><Relationship Id="rId2" Type="http://schemas.openxmlformats.org/officeDocument/2006/relationships/notesSlide" Target="../notesSlides/notesSlide90.xml"/><Relationship Id="rId16" Type="http://schemas.openxmlformats.org/officeDocument/2006/relationships/customXml" Target="../ink/ink82.xml"/><Relationship Id="rId20" Type="http://schemas.openxmlformats.org/officeDocument/2006/relationships/customXml" Target="../ink/ink84.xml"/><Relationship Id="rId29" Type="http://schemas.openxmlformats.org/officeDocument/2006/relationships/image" Target="../media/image97.emf"/><Relationship Id="rId41" Type="http://schemas.openxmlformats.org/officeDocument/2006/relationships/image" Target="../media/image103.emf"/><Relationship Id="rId54" Type="http://schemas.openxmlformats.org/officeDocument/2006/relationships/customXml" Target="../ink/ink101.xml"/><Relationship Id="rId1" Type="http://schemas.openxmlformats.org/officeDocument/2006/relationships/slideLayout" Target="../slideLayouts/slideLayout2.xml"/><Relationship Id="rId6" Type="http://schemas.openxmlformats.org/officeDocument/2006/relationships/customXml" Target="../ink/ink77.xml"/><Relationship Id="rId11" Type="http://schemas.openxmlformats.org/officeDocument/2006/relationships/image" Target="../media/image88.emf"/><Relationship Id="rId24" Type="http://schemas.openxmlformats.org/officeDocument/2006/relationships/customXml" Target="../ink/ink86.xml"/><Relationship Id="rId32" Type="http://schemas.openxmlformats.org/officeDocument/2006/relationships/customXml" Target="../ink/ink90.xml"/><Relationship Id="rId37" Type="http://schemas.openxmlformats.org/officeDocument/2006/relationships/image" Target="../media/image101.emf"/><Relationship Id="rId40" Type="http://schemas.openxmlformats.org/officeDocument/2006/relationships/customXml" Target="../ink/ink94.xml"/><Relationship Id="rId45" Type="http://schemas.openxmlformats.org/officeDocument/2006/relationships/image" Target="../media/image105.emf"/><Relationship Id="rId53" Type="http://schemas.openxmlformats.org/officeDocument/2006/relationships/image" Target="../media/image109.emf"/><Relationship Id="rId5" Type="http://schemas.openxmlformats.org/officeDocument/2006/relationships/image" Target="../media/image87.png"/><Relationship Id="rId15" Type="http://schemas.openxmlformats.org/officeDocument/2006/relationships/image" Target="../media/image90.emf"/><Relationship Id="rId23" Type="http://schemas.openxmlformats.org/officeDocument/2006/relationships/image" Target="../media/image94.emf"/><Relationship Id="rId28" Type="http://schemas.openxmlformats.org/officeDocument/2006/relationships/customXml" Target="../ink/ink88.xml"/><Relationship Id="rId36" Type="http://schemas.openxmlformats.org/officeDocument/2006/relationships/customXml" Target="../ink/ink92.xml"/><Relationship Id="rId49" Type="http://schemas.openxmlformats.org/officeDocument/2006/relationships/image" Target="../media/image107.emf"/><Relationship Id="rId57" Type="http://schemas.openxmlformats.org/officeDocument/2006/relationships/image" Target="../media/image111.emf"/><Relationship Id="rId10" Type="http://schemas.openxmlformats.org/officeDocument/2006/relationships/customXml" Target="../ink/ink79.xml"/><Relationship Id="rId19" Type="http://schemas.openxmlformats.org/officeDocument/2006/relationships/image" Target="../media/image92.emf"/><Relationship Id="rId31" Type="http://schemas.openxmlformats.org/officeDocument/2006/relationships/image" Target="../media/image98.emf"/><Relationship Id="rId44" Type="http://schemas.openxmlformats.org/officeDocument/2006/relationships/customXml" Target="../ink/ink96.xml"/><Relationship Id="rId52" Type="http://schemas.openxmlformats.org/officeDocument/2006/relationships/customXml" Target="../ink/ink100.xml"/><Relationship Id="rId4" Type="http://schemas.openxmlformats.org/officeDocument/2006/relationships/image" Target="../media/image86.png"/><Relationship Id="rId9" Type="http://schemas.openxmlformats.org/officeDocument/2006/relationships/image" Target="../media/image85.emf"/><Relationship Id="rId14" Type="http://schemas.openxmlformats.org/officeDocument/2006/relationships/customXml" Target="../ink/ink81.xml"/><Relationship Id="rId22" Type="http://schemas.openxmlformats.org/officeDocument/2006/relationships/customXml" Target="../ink/ink85.xml"/><Relationship Id="rId27" Type="http://schemas.openxmlformats.org/officeDocument/2006/relationships/image" Target="../media/image96.emf"/><Relationship Id="rId30" Type="http://schemas.openxmlformats.org/officeDocument/2006/relationships/customXml" Target="../ink/ink89.xml"/><Relationship Id="rId35" Type="http://schemas.openxmlformats.org/officeDocument/2006/relationships/image" Target="../media/image100.emf"/><Relationship Id="rId43" Type="http://schemas.openxmlformats.org/officeDocument/2006/relationships/image" Target="../media/image104.emf"/><Relationship Id="rId48" Type="http://schemas.openxmlformats.org/officeDocument/2006/relationships/customXml" Target="../ink/ink98.xml"/><Relationship Id="rId56" Type="http://schemas.openxmlformats.org/officeDocument/2006/relationships/customXml" Target="../ink/ink102.xml"/><Relationship Id="rId8" Type="http://schemas.openxmlformats.org/officeDocument/2006/relationships/customXml" Target="../ink/ink78.xml"/><Relationship Id="rId51" Type="http://schemas.openxmlformats.org/officeDocument/2006/relationships/image" Target="../media/image108.emf"/><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6546" y="963712"/>
            <a:ext cx="8834732" cy="2948177"/>
          </a:xfrm>
        </p:spPr>
        <p:txBody>
          <a:bodyPr/>
          <a:lstStyle/>
          <a:p>
            <a:pPr algn="ctr"/>
            <a:r>
              <a:rPr lang="en-US" b="1" dirty="0">
                <a:solidFill>
                  <a:srgbClr val="C00000"/>
                </a:solidFill>
              </a:rPr>
              <a:t>COMPUTER ORGANIZATION AND ARCHITECTURE</a:t>
            </a:r>
          </a:p>
        </p:txBody>
      </p:sp>
      <p:sp>
        <p:nvSpPr>
          <p:cNvPr id="3" name="Subtitle 2"/>
          <p:cNvSpPr>
            <a:spLocks noGrp="1"/>
          </p:cNvSpPr>
          <p:nvPr>
            <p:ph type="subTitle" idx="1"/>
          </p:nvPr>
        </p:nvSpPr>
        <p:spPr>
          <a:xfrm>
            <a:off x="4239146" y="4062801"/>
            <a:ext cx="3007673" cy="1955443"/>
          </a:xfrm>
        </p:spPr>
        <p:txBody>
          <a:bodyPr>
            <a:normAutofit lnSpcReduction="10000"/>
          </a:bodyPr>
          <a:lstStyle/>
          <a:p>
            <a:pPr algn="ctr"/>
            <a:r>
              <a:rPr lang="en-IN" dirty="0" smtClean="0">
                <a:solidFill>
                  <a:srgbClr val="002060"/>
                </a:solidFill>
              </a:rPr>
              <a:t>M. Grace Mercy</a:t>
            </a:r>
          </a:p>
          <a:p>
            <a:pPr algn="ctr"/>
            <a:r>
              <a:rPr lang="en-IN" dirty="0" smtClean="0">
                <a:solidFill>
                  <a:srgbClr val="002060"/>
                </a:solidFill>
              </a:rPr>
              <a:t>Asst. Professor</a:t>
            </a:r>
          </a:p>
          <a:p>
            <a:pPr algn="ctr"/>
            <a:r>
              <a:rPr lang="en-IN" dirty="0" smtClean="0">
                <a:solidFill>
                  <a:srgbClr val="002060"/>
                </a:solidFill>
              </a:rPr>
              <a:t>Dept. of EECE, GIT</a:t>
            </a:r>
          </a:p>
          <a:p>
            <a:pPr algn="ctr"/>
            <a:r>
              <a:rPr lang="en-IN" dirty="0" smtClean="0">
                <a:solidFill>
                  <a:srgbClr val="002060"/>
                </a:solidFill>
              </a:rPr>
              <a:t>Visakhapatnam</a:t>
            </a:r>
          </a:p>
          <a:p>
            <a:pPr algn="ctr"/>
            <a:r>
              <a:rPr lang="en-IN" dirty="0" smtClean="0">
                <a:solidFill>
                  <a:srgbClr val="002060"/>
                </a:solidFill>
              </a:rPr>
              <a:t>gmatta@gitam.edu</a:t>
            </a:r>
          </a:p>
          <a:p>
            <a:pPr algn="ctr"/>
            <a:endParaRPr lang="en-IN" dirty="0" smtClean="0">
              <a:solidFill>
                <a:srgbClr val="002060"/>
              </a:solidFill>
            </a:endParaRPr>
          </a:p>
          <a:p>
            <a:pPr algn="ctr"/>
            <a:endParaRPr lang="en-IN" dirty="0" smtClean="0">
              <a:solidFill>
                <a:srgbClr val="002060"/>
              </a:solidFill>
            </a:endParaRPr>
          </a:p>
          <a:p>
            <a:pPr algn="ctr"/>
            <a:endParaRPr lang="en-IN" dirty="0" smtClean="0">
              <a:solidFill>
                <a:srgbClr val="002060"/>
              </a:solidFill>
            </a:endParaRPr>
          </a:p>
        </p:txBody>
      </p:sp>
      <p:sp>
        <p:nvSpPr>
          <p:cNvPr id="5" name="Date Placeholder 9"/>
          <p:cNvSpPr>
            <a:spLocks noGrp="1"/>
          </p:cNvSpPr>
          <p:nvPr>
            <p:ph type="dt" sz="half" idx="10"/>
          </p:nvPr>
        </p:nvSpPr>
        <p:spPr>
          <a:xfrm>
            <a:off x="373224" y="6481135"/>
            <a:ext cx="1175658" cy="365125"/>
          </a:xfrm>
        </p:spPr>
        <p:txBody>
          <a:bodyPr/>
          <a:lstStyle/>
          <a:p>
            <a:fld id="{ED3B0E34-63BC-4017-BE35-95292CC6F8CC}" type="datetime3">
              <a:rPr lang="en-US" smtClean="0"/>
              <a:pPr/>
              <a:t>12 May 2021</a:t>
            </a:fld>
            <a:endParaRPr lang="en-US" dirty="0"/>
          </a:p>
        </p:txBody>
      </p:sp>
      <p:sp>
        <p:nvSpPr>
          <p:cNvPr id="4" name="Footer Placeholder 7"/>
          <p:cNvSpPr>
            <a:spLocks noGrp="1"/>
          </p:cNvSpPr>
          <p:nvPr>
            <p:ph type="ftr" sz="quarter" idx="11"/>
          </p:nvPr>
        </p:nvSpPr>
        <p:spPr>
          <a:xfrm>
            <a:off x="1875918" y="650575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4176112" y="0"/>
            <a:ext cx="2895600" cy="812800"/>
          </a:xfrm>
          <a:prstGeom prst="rect">
            <a:avLst/>
          </a:prstGeom>
          <a:noFill/>
          <a:ln w="9525">
            <a:noFill/>
            <a:miter lim="800000"/>
            <a:headEnd/>
            <a:tailEnd/>
          </a:ln>
        </p:spPr>
      </p:pic>
    </p:spTree>
    <p:extLst>
      <p:ext uri="{BB962C8B-B14F-4D97-AF65-F5344CB8AC3E}">
        <p14:creationId xmlns:p14="http://schemas.microsoft.com/office/powerpoint/2010/main" val="1331818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Stack Organization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9949744" cy="4647814"/>
          </a:xfrm>
        </p:spPr>
        <p:txBody>
          <a:bodyPr>
            <a:normAutofit/>
          </a:bodyPr>
          <a:lstStyle/>
          <a:p>
            <a:pPr algn="just"/>
            <a:r>
              <a:rPr lang="en-IN" dirty="0" smtClean="0"/>
              <a:t>A </a:t>
            </a:r>
            <a:r>
              <a:rPr lang="en-IN" dirty="0"/>
              <a:t>useful feature that is included in the CPU of most computers is a stack or last-in, </a:t>
            </a:r>
            <a:r>
              <a:rPr lang="en-IN" dirty="0" smtClean="0"/>
              <a:t>first-out (</a:t>
            </a:r>
            <a:r>
              <a:rPr lang="en-IN" b="1" dirty="0">
                <a:solidFill>
                  <a:srgbClr val="C00000"/>
                </a:solidFill>
              </a:rPr>
              <a:t>LIFO</a:t>
            </a:r>
            <a:r>
              <a:rPr lang="en-IN" dirty="0"/>
              <a:t>) list. </a:t>
            </a:r>
            <a:endParaRPr lang="en-IN" dirty="0" smtClean="0"/>
          </a:p>
          <a:p>
            <a:pPr algn="just"/>
            <a:r>
              <a:rPr lang="en-IN" dirty="0" smtClean="0"/>
              <a:t>A </a:t>
            </a:r>
            <a:r>
              <a:rPr lang="en-IN" dirty="0"/>
              <a:t>stack is a storage device that stores information in such a manner that the item stored last is the first item retrieved. </a:t>
            </a:r>
            <a:endParaRPr lang="en-IN" dirty="0" smtClean="0"/>
          </a:p>
          <a:p>
            <a:pPr algn="just"/>
            <a:r>
              <a:rPr lang="en-IN" dirty="0" smtClean="0"/>
              <a:t>The </a:t>
            </a:r>
            <a:r>
              <a:rPr lang="en-IN" dirty="0"/>
              <a:t>operation of a stack can be compared to a stack </a:t>
            </a:r>
            <a:r>
              <a:rPr lang="en-IN" dirty="0" smtClean="0"/>
              <a:t>of trays</a:t>
            </a:r>
            <a:r>
              <a:rPr lang="en-IN" dirty="0"/>
              <a:t>. The last tray placed on top of the stack is the first to be taken off. </a:t>
            </a:r>
            <a:endParaRPr lang="en-IN" dirty="0" smtClean="0"/>
          </a:p>
          <a:p>
            <a:pPr algn="just"/>
            <a:r>
              <a:rPr lang="en-IN" dirty="0" smtClean="0"/>
              <a:t>The </a:t>
            </a:r>
            <a:r>
              <a:rPr lang="en-IN" dirty="0"/>
              <a:t>stack in digital computers is essentially a memory unit with an address register that can count only (after </a:t>
            </a:r>
            <a:r>
              <a:rPr lang="en-IN" dirty="0" smtClean="0"/>
              <a:t>an initial </a:t>
            </a:r>
            <a:r>
              <a:rPr lang="en-IN" dirty="0"/>
              <a:t>value is loaded into it). </a:t>
            </a:r>
            <a:endParaRPr lang="en-IN" dirty="0" smtClean="0"/>
          </a:p>
          <a:p>
            <a:pPr algn="just"/>
            <a:r>
              <a:rPr lang="en-IN" b="1" dirty="0" smtClean="0">
                <a:solidFill>
                  <a:srgbClr val="C00000"/>
                </a:solidFill>
              </a:rPr>
              <a:t>The </a:t>
            </a:r>
            <a:r>
              <a:rPr lang="en-IN" b="1" dirty="0">
                <a:solidFill>
                  <a:srgbClr val="C00000"/>
                </a:solidFill>
              </a:rPr>
              <a:t>register that holds the address for the stack is called a stack pointer (SP) </a:t>
            </a:r>
            <a:r>
              <a:rPr lang="en-IN" dirty="0"/>
              <a:t>because its value always points at the top item in the stack.</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587240" y="1864080"/>
              <a:ext cx="3638880" cy="4586040"/>
            </p14:xfrm>
          </p:contentPart>
        </mc:Choice>
        <mc:Fallback xmlns="">
          <p:pic>
            <p:nvPicPr>
              <p:cNvPr id="3" name="Ink 2"/>
              <p:cNvPicPr/>
              <p:nvPr/>
            </p:nvPicPr>
            <p:blipFill>
              <a:blip r:embed="rId5"/>
              <a:stretch>
                <a:fillRect/>
              </a:stretch>
            </p:blipFill>
            <p:spPr>
              <a:xfrm>
                <a:off x="1577880" y="1854720"/>
                <a:ext cx="3657600" cy="4604760"/>
              </a:xfrm>
              <a:prstGeom prst="rect">
                <a:avLst/>
              </a:prstGeom>
            </p:spPr>
          </p:pic>
        </mc:Fallback>
      </mc:AlternateContent>
    </p:spTree>
    <p:extLst>
      <p:ext uri="{BB962C8B-B14F-4D97-AF65-F5344CB8AC3E}">
        <p14:creationId xmlns:p14="http://schemas.microsoft.com/office/powerpoint/2010/main" val="17176234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691265" y="0"/>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BCD Adder </a:t>
            </a:r>
            <a:endParaRPr lang="en-IN" sz="3600" b="1" dirty="0">
              <a:solidFill>
                <a:srgbClr val="C00000"/>
              </a:solidFill>
            </a:endParaRPr>
          </a:p>
        </p:txBody>
      </p:sp>
      <p:pic>
        <p:nvPicPr>
          <p:cNvPr id="3" name="Picture 2"/>
          <p:cNvPicPr>
            <a:picLocks noChangeAspect="1"/>
          </p:cNvPicPr>
          <p:nvPr/>
        </p:nvPicPr>
        <p:blipFill>
          <a:blip r:embed="rId4"/>
          <a:stretch>
            <a:fillRect/>
          </a:stretch>
        </p:blipFill>
        <p:spPr>
          <a:xfrm>
            <a:off x="3642376" y="1421556"/>
            <a:ext cx="5383722" cy="4845244"/>
          </a:xfrm>
          <a:prstGeom prst="rect">
            <a:avLst/>
          </a:prstGeom>
        </p:spPr>
      </p:pic>
      <p:pic>
        <p:nvPicPr>
          <p:cNvPr id="7" name="Picture 6"/>
          <p:cNvPicPr>
            <a:picLocks noChangeAspect="1"/>
          </p:cNvPicPr>
          <p:nvPr/>
        </p:nvPicPr>
        <p:blipFill>
          <a:blip r:embed="rId5"/>
          <a:stretch>
            <a:fillRect/>
          </a:stretch>
        </p:blipFill>
        <p:spPr>
          <a:xfrm>
            <a:off x="2081315" y="3844178"/>
            <a:ext cx="2076450" cy="314325"/>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734080" y="4692600"/>
              <a:ext cx="89280" cy="360"/>
            </p14:xfrm>
          </p:contentPart>
        </mc:Choice>
        <mc:Fallback xmlns="">
          <p:pic>
            <p:nvPicPr>
              <p:cNvPr id="2" name="Ink 1"/>
              <p:cNvPicPr/>
              <p:nvPr/>
            </p:nvPicPr>
            <p:blipFill>
              <a:blip r:embed="rId7"/>
              <a:stretch>
                <a:fillRect/>
              </a:stretch>
            </p:blipFill>
            <p:spPr>
              <a:xfrm>
                <a:off x="5718240" y="4629240"/>
                <a:ext cx="120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6121440" y="4654440"/>
              <a:ext cx="32040" cy="45000"/>
            </p14:xfrm>
          </p:contentPart>
        </mc:Choice>
        <mc:Fallback xmlns="">
          <p:pic>
            <p:nvPicPr>
              <p:cNvPr id="4" name="Ink 3"/>
              <p:cNvPicPr/>
              <p:nvPr/>
            </p:nvPicPr>
            <p:blipFill>
              <a:blip r:embed="rId9"/>
              <a:stretch>
                <a:fillRect/>
              </a:stretch>
            </p:blipFill>
            <p:spPr>
              <a:xfrm>
                <a:off x="6105600" y="4591080"/>
                <a:ext cx="63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5886360" y="4680000"/>
              <a:ext cx="171720" cy="6480"/>
            </p14:xfrm>
          </p:contentPart>
        </mc:Choice>
        <mc:Fallback xmlns="">
          <p:pic>
            <p:nvPicPr>
              <p:cNvPr id="5" name="Ink 4"/>
              <p:cNvPicPr/>
              <p:nvPr/>
            </p:nvPicPr>
            <p:blipFill>
              <a:blip r:embed="rId11"/>
              <a:stretch>
                <a:fillRect/>
              </a:stretch>
            </p:blipFill>
            <p:spPr>
              <a:xfrm>
                <a:off x="5870520" y="4616280"/>
                <a:ext cx="2037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317520" y="1418040"/>
              <a:ext cx="7474320" cy="5163480"/>
            </p14:xfrm>
          </p:contentPart>
        </mc:Choice>
        <mc:Fallback xmlns="">
          <p:pic>
            <p:nvPicPr>
              <p:cNvPr id="6" name="Ink 5"/>
              <p:cNvPicPr/>
              <p:nvPr/>
            </p:nvPicPr>
            <p:blipFill>
              <a:blip r:embed="rId13"/>
              <a:stretch>
                <a:fillRect/>
              </a:stretch>
            </p:blipFill>
            <p:spPr>
              <a:xfrm>
                <a:off x="308160" y="1408680"/>
                <a:ext cx="7493040" cy="5182200"/>
              </a:xfrm>
              <a:prstGeom prst="rect">
                <a:avLst/>
              </a:prstGeom>
            </p:spPr>
          </p:pic>
        </mc:Fallback>
      </mc:AlternateContent>
    </p:spTree>
    <p:extLst>
      <p:ext uri="{BB962C8B-B14F-4D97-AF65-F5344CB8AC3E}">
        <p14:creationId xmlns:p14="http://schemas.microsoft.com/office/powerpoint/2010/main" val="1066596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691265" y="0"/>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BCD Subtraction</a:t>
            </a:r>
            <a:endParaRPr lang="en-IN" sz="3600" b="1" dirty="0">
              <a:solidFill>
                <a:srgbClr val="C00000"/>
              </a:solidFill>
            </a:endParaRPr>
          </a:p>
        </p:txBody>
      </p:sp>
      <p:sp>
        <p:nvSpPr>
          <p:cNvPr id="4" name="Rectangle 3"/>
          <p:cNvSpPr/>
          <p:nvPr/>
        </p:nvSpPr>
        <p:spPr>
          <a:xfrm>
            <a:off x="975048" y="1532050"/>
            <a:ext cx="10058400" cy="2862322"/>
          </a:xfrm>
          <a:prstGeom prst="rect">
            <a:avLst/>
          </a:prstGeom>
        </p:spPr>
        <p:txBody>
          <a:bodyPr wrap="square">
            <a:spAutoFit/>
          </a:bodyPr>
          <a:lstStyle/>
          <a:p>
            <a:pPr marL="285750" indent="-285750" algn="just">
              <a:buFont typeface="Arial" panose="020B0604020202020204" pitchFamily="34" charset="0"/>
              <a:buChar char="•"/>
            </a:pPr>
            <a:r>
              <a:rPr lang="en-IN" dirty="0"/>
              <a:t>It is </a:t>
            </a:r>
            <a:r>
              <a:rPr lang="en-IN" dirty="0" smtClean="0"/>
              <a:t>more </a:t>
            </a:r>
            <a:r>
              <a:rPr lang="en-IN" dirty="0"/>
              <a:t>economical </a:t>
            </a:r>
            <a:r>
              <a:rPr lang="en-IN" dirty="0" smtClean="0"/>
              <a:t>to perform </a:t>
            </a:r>
            <a:r>
              <a:rPr lang="en-IN" dirty="0"/>
              <a:t>the subtraction by taking the 9's or 10's complement of the </a:t>
            </a:r>
            <a:r>
              <a:rPr lang="en-IN" dirty="0" smtClean="0"/>
              <a:t>subtrahend and </a:t>
            </a:r>
            <a:r>
              <a:rPr lang="en-IN" dirty="0"/>
              <a:t>adding it to the minuend</a:t>
            </a:r>
            <a:r>
              <a:rPr lang="en-IN" dirty="0" smtClean="0"/>
              <a:t>.</a:t>
            </a:r>
          </a:p>
          <a:p>
            <a:pPr marL="285750" indent="-285750" algn="just">
              <a:buFont typeface="Arial" panose="020B0604020202020204" pitchFamily="34" charset="0"/>
              <a:buChar char="•"/>
            </a:pPr>
            <a:r>
              <a:rPr lang="en-IN" dirty="0"/>
              <a:t>The 9's complement of a decimal digit represented in BCD may be </a:t>
            </a:r>
            <a:r>
              <a:rPr lang="en-IN" dirty="0" smtClean="0"/>
              <a:t>obtained by </a:t>
            </a:r>
            <a:r>
              <a:rPr lang="en-IN" dirty="0"/>
              <a:t>complementing the bits in the coded representation of the </a:t>
            </a:r>
            <a:r>
              <a:rPr lang="en-IN" dirty="0" smtClean="0"/>
              <a:t>digit provided </a:t>
            </a:r>
            <a:r>
              <a:rPr lang="en-IN" dirty="0"/>
              <a:t>a correction is included. </a:t>
            </a:r>
            <a:endParaRPr lang="en-IN" dirty="0" smtClean="0"/>
          </a:p>
          <a:p>
            <a:pPr marL="285750" indent="-285750" algn="just">
              <a:buFont typeface="Arial" panose="020B0604020202020204" pitchFamily="34" charset="0"/>
              <a:buChar char="•"/>
            </a:pPr>
            <a:r>
              <a:rPr lang="en-IN" dirty="0" smtClean="0"/>
              <a:t>There </a:t>
            </a:r>
            <a:r>
              <a:rPr lang="en-IN" dirty="0"/>
              <a:t>are two possible correction methods.</a:t>
            </a:r>
          </a:p>
          <a:p>
            <a:pPr marL="800100" lvl="1" indent="-342900" algn="just">
              <a:buAutoNum type="arabicPeriod"/>
            </a:pPr>
            <a:r>
              <a:rPr lang="en-IN" dirty="0" smtClean="0"/>
              <a:t>In </a:t>
            </a:r>
            <a:r>
              <a:rPr lang="en-IN" dirty="0"/>
              <a:t>the first method, binary 1010 (decimal 10) is added to each </a:t>
            </a:r>
            <a:r>
              <a:rPr lang="en-IN" dirty="0" smtClean="0"/>
              <a:t>complemented digit </a:t>
            </a:r>
            <a:r>
              <a:rPr lang="en-IN" dirty="0"/>
              <a:t>and the carry discarded after each addition. </a:t>
            </a:r>
            <a:endParaRPr lang="en-IN" dirty="0" smtClean="0"/>
          </a:p>
          <a:p>
            <a:pPr marL="800100" lvl="1" indent="-342900" algn="just">
              <a:buAutoNum type="arabicPeriod"/>
            </a:pPr>
            <a:r>
              <a:rPr lang="en-IN" dirty="0" smtClean="0"/>
              <a:t>In </a:t>
            </a:r>
            <a:r>
              <a:rPr lang="en-IN" dirty="0"/>
              <a:t>the second method, </a:t>
            </a:r>
            <a:r>
              <a:rPr lang="en-IN" dirty="0" smtClean="0"/>
              <a:t>binary 0110 </a:t>
            </a:r>
            <a:r>
              <a:rPr lang="en-IN" dirty="0"/>
              <a:t>(decimal 6) is added before the digit is complemented.</a:t>
            </a:r>
          </a:p>
        </p:txBody>
      </p:sp>
    </p:spTree>
    <p:extLst>
      <p:ext uri="{BB962C8B-B14F-4D97-AF65-F5344CB8AC3E}">
        <p14:creationId xmlns:p14="http://schemas.microsoft.com/office/powerpoint/2010/main" val="40087706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691265" y="61339"/>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BCD Subtraction</a:t>
            </a:r>
            <a:endParaRPr lang="en-IN" sz="3600" b="1" dirty="0">
              <a:solidFill>
                <a:srgbClr val="C00000"/>
              </a:solidFill>
            </a:endParaRPr>
          </a:p>
        </p:txBody>
      </p:sp>
      <p:pic>
        <p:nvPicPr>
          <p:cNvPr id="7" name="Picture 6"/>
          <p:cNvPicPr>
            <a:picLocks noChangeAspect="1"/>
          </p:cNvPicPr>
          <p:nvPr/>
        </p:nvPicPr>
        <p:blipFill>
          <a:blip r:embed="rId4"/>
          <a:stretch>
            <a:fillRect/>
          </a:stretch>
        </p:blipFill>
        <p:spPr>
          <a:xfrm>
            <a:off x="373224" y="1924791"/>
            <a:ext cx="5316376" cy="4055217"/>
          </a:xfrm>
          <a:prstGeom prst="rect">
            <a:avLst/>
          </a:prstGeom>
        </p:spPr>
      </p:pic>
      <p:pic>
        <p:nvPicPr>
          <p:cNvPr id="2" name="Picture 1"/>
          <p:cNvPicPr>
            <a:picLocks noChangeAspect="1"/>
          </p:cNvPicPr>
          <p:nvPr/>
        </p:nvPicPr>
        <p:blipFill>
          <a:blip r:embed="rId5"/>
          <a:stretch>
            <a:fillRect/>
          </a:stretch>
        </p:blipFill>
        <p:spPr>
          <a:xfrm>
            <a:off x="5795017" y="973244"/>
            <a:ext cx="6150920" cy="5534922"/>
          </a:xfrm>
          <a:prstGeom prst="rect">
            <a:avLst/>
          </a:prstGeom>
        </p:spPr>
      </p:pic>
    </p:spTree>
    <p:extLst>
      <p:ext uri="{BB962C8B-B14F-4D97-AF65-F5344CB8AC3E}">
        <p14:creationId xmlns:p14="http://schemas.microsoft.com/office/powerpoint/2010/main" val="39876911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691265" y="61339"/>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BCD Subtraction</a:t>
            </a:r>
            <a:endParaRPr lang="en-IN" sz="3600" b="1" dirty="0">
              <a:solidFill>
                <a:srgbClr val="C00000"/>
              </a:solidFill>
            </a:endParaRPr>
          </a:p>
        </p:txBody>
      </p:sp>
      <p:pic>
        <p:nvPicPr>
          <p:cNvPr id="3" name="Picture 2"/>
          <p:cNvPicPr>
            <a:picLocks noChangeAspect="1"/>
          </p:cNvPicPr>
          <p:nvPr/>
        </p:nvPicPr>
        <p:blipFill>
          <a:blip r:embed="rId4"/>
          <a:stretch>
            <a:fillRect/>
          </a:stretch>
        </p:blipFill>
        <p:spPr>
          <a:xfrm>
            <a:off x="2119312" y="1990725"/>
            <a:ext cx="7953375" cy="2876550"/>
          </a:xfrm>
          <a:prstGeom prst="rect">
            <a:avLst/>
          </a:prstGeom>
        </p:spPr>
      </p:pic>
    </p:spTree>
    <p:extLst>
      <p:ext uri="{BB962C8B-B14F-4D97-AF65-F5344CB8AC3E}">
        <p14:creationId xmlns:p14="http://schemas.microsoft.com/office/powerpoint/2010/main" val="218212236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224665" y="343351"/>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One stage Decimal Arithmetic Unit</a:t>
            </a:r>
            <a:endParaRPr lang="en-IN" sz="3600" b="1" dirty="0">
              <a:solidFill>
                <a:srgbClr val="C00000"/>
              </a:solidFill>
            </a:endParaRPr>
          </a:p>
        </p:txBody>
      </p:sp>
      <p:pic>
        <p:nvPicPr>
          <p:cNvPr id="2" name="Picture 1"/>
          <p:cNvPicPr>
            <a:picLocks noChangeAspect="1"/>
          </p:cNvPicPr>
          <p:nvPr/>
        </p:nvPicPr>
        <p:blipFill>
          <a:blip r:embed="rId4"/>
          <a:stretch>
            <a:fillRect/>
          </a:stretch>
        </p:blipFill>
        <p:spPr>
          <a:xfrm>
            <a:off x="7611533" y="3452451"/>
            <a:ext cx="1676400" cy="600075"/>
          </a:xfrm>
          <a:prstGeom prst="rect">
            <a:avLst/>
          </a:prstGeom>
        </p:spPr>
      </p:pic>
      <p:pic>
        <p:nvPicPr>
          <p:cNvPr id="4" name="Picture 3"/>
          <p:cNvPicPr>
            <a:picLocks noChangeAspect="1"/>
          </p:cNvPicPr>
          <p:nvPr/>
        </p:nvPicPr>
        <p:blipFill>
          <a:blip r:embed="rId5"/>
          <a:stretch>
            <a:fillRect/>
          </a:stretch>
        </p:blipFill>
        <p:spPr>
          <a:xfrm>
            <a:off x="7611533" y="4510392"/>
            <a:ext cx="2657475" cy="600075"/>
          </a:xfrm>
          <a:prstGeom prst="rect">
            <a:avLst/>
          </a:prstGeom>
        </p:spPr>
      </p:pic>
      <p:pic>
        <p:nvPicPr>
          <p:cNvPr id="5" name="Picture 4"/>
          <p:cNvPicPr>
            <a:picLocks noChangeAspect="1"/>
          </p:cNvPicPr>
          <p:nvPr/>
        </p:nvPicPr>
        <p:blipFill>
          <a:blip r:embed="rId6"/>
          <a:stretch>
            <a:fillRect/>
          </a:stretch>
        </p:blipFill>
        <p:spPr>
          <a:xfrm>
            <a:off x="1576873" y="1387438"/>
            <a:ext cx="5192649" cy="3933825"/>
          </a:xfrm>
          <a:prstGeom prst="rect">
            <a:avLst/>
          </a:prstGeom>
        </p:spPr>
      </p:pic>
      <p:sp>
        <p:nvSpPr>
          <p:cNvPr id="7" name="Rectangle 6"/>
          <p:cNvSpPr/>
          <p:nvPr/>
        </p:nvSpPr>
        <p:spPr>
          <a:xfrm>
            <a:off x="7483798" y="2187033"/>
            <a:ext cx="4314502" cy="646331"/>
          </a:xfrm>
          <a:prstGeom prst="rect">
            <a:avLst/>
          </a:prstGeom>
        </p:spPr>
        <p:txBody>
          <a:bodyPr wrap="square">
            <a:spAutoFit/>
          </a:bodyPr>
          <a:lstStyle/>
          <a:p>
            <a:r>
              <a:rPr lang="en-IN" b="1" dirty="0" smtClean="0"/>
              <a:t>When </a:t>
            </a:r>
            <a:r>
              <a:rPr lang="en-IN" b="1" dirty="0"/>
              <a:t>M = </a:t>
            </a:r>
            <a:r>
              <a:rPr lang="en-IN" b="1" dirty="0" smtClean="0"/>
              <a:t>0, </a:t>
            </a:r>
            <a:r>
              <a:rPr lang="en-IN" b="1" dirty="0"/>
              <a:t>x = B </a:t>
            </a:r>
            <a:endParaRPr lang="en-IN" b="1" dirty="0" smtClean="0"/>
          </a:p>
          <a:p>
            <a:r>
              <a:rPr lang="en-IN" b="1" dirty="0" smtClean="0"/>
              <a:t>When </a:t>
            </a:r>
            <a:r>
              <a:rPr lang="en-IN" b="1" dirty="0"/>
              <a:t>M = 1, </a:t>
            </a:r>
            <a:r>
              <a:rPr lang="en-IN" b="1" dirty="0" smtClean="0"/>
              <a:t>x = 9</a:t>
            </a:r>
            <a:r>
              <a:rPr lang="en-IN" b="1" dirty="0"/>
              <a:t>' s complement of B </a:t>
            </a:r>
          </a:p>
        </p:txBody>
      </p:sp>
      <p:sp>
        <p:nvSpPr>
          <p:cNvPr id="10" name="Rectangle 9"/>
          <p:cNvSpPr/>
          <p:nvPr/>
        </p:nvSpPr>
        <p:spPr>
          <a:xfrm>
            <a:off x="1245109" y="5450225"/>
            <a:ext cx="9490624" cy="1200329"/>
          </a:xfrm>
          <a:prstGeom prst="rect">
            <a:avLst/>
          </a:prstGeom>
        </p:spPr>
        <p:txBody>
          <a:bodyPr wrap="square">
            <a:spAutoFit/>
          </a:bodyPr>
          <a:lstStyle/>
          <a:p>
            <a:pPr algn="just"/>
            <a:r>
              <a:rPr lang="en-IN" b="1" dirty="0"/>
              <a:t>The best way to subtract the two </a:t>
            </a:r>
            <a:r>
              <a:rPr lang="en-IN" b="1" dirty="0" smtClean="0"/>
              <a:t>decimal numbers </a:t>
            </a:r>
            <a:r>
              <a:rPr lang="en-IN" b="1" dirty="0"/>
              <a:t>is to let M = 1 and apply a 1 to the input carry C1 of the first </a:t>
            </a:r>
            <a:r>
              <a:rPr lang="en-IN" b="1" dirty="0" smtClean="0"/>
              <a:t>stage. The </a:t>
            </a:r>
            <a:r>
              <a:rPr lang="en-IN" b="1" dirty="0"/>
              <a:t>outputs will form the sum of A plus the 10's complement of B, </a:t>
            </a:r>
            <a:r>
              <a:rPr lang="en-IN" b="1" dirty="0" smtClean="0"/>
              <a:t>which is </a:t>
            </a:r>
            <a:r>
              <a:rPr lang="en-IN" b="1" dirty="0"/>
              <a:t>equivalent to a subtraction operation if the carry-out of the last stage </a:t>
            </a:r>
            <a:r>
              <a:rPr lang="en-IN" b="1" dirty="0" smtClean="0"/>
              <a:t>is discarded</a:t>
            </a:r>
            <a:r>
              <a:rPr lang="en-IN" b="1" dirty="0"/>
              <a:t>.</a:t>
            </a:r>
          </a:p>
        </p:txBody>
      </p:sp>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453600" y="1328040"/>
              <a:ext cx="1957320" cy="1726200"/>
            </p14:xfrm>
          </p:contentPart>
        </mc:Choice>
        <mc:Fallback xmlns="">
          <p:pic>
            <p:nvPicPr>
              <p:cNvPr id="3" name="Ink 2"/>
              <p:cNvPicPr/>
              <p:nvPr/>
            </p:nvPicPr>
            <p:blipFill>
              <a:blip r:embed="rId8"/>
              <a:stretch>
                <a:fillRect/>
              </a:stretch>
            </p:blipFill>
            <p:spPr>
              <a:xfrm>
                <a:off x="444240" y="1318680"/>
                <a:ext cx="1976040" cy="1744920"/>
              </a:xfrm>
              <a:prstGeom prst="rect">
                <a:avLst/>
              </a:prstGeom>
            </p:spPr>
          </p:pic>
        </mc:Fallback>
      </mc:AlternateContent>
    </p:spTree>
    <p:extLst>
      <p:ext uri="{BB962C8B-B14F-4D97-AF65-F5344CB8AC3E}">
        <p14:creationId xmlns:p14="http://schemas.microsoft.com/office/powerpoint/2010/main" val="20941074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14367748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142362" y="513180"/>
            <a:ext cx="8596668" cy="84385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Booth Multiplication Algorithm</a:t>
            </a:r>
          </a:p>
        </p:txBody>
      </p:sp>
      <p:sp>
        <p:nvSpPr>
          <p:cNvPr id="9" name="Content Placeholder 2"/>
          <p:cNvSpPr txBox="1">
            <a:spLocks/>
          </p:cNvSpPr>
          <p:nvPr/>
        </p:nvSpPr>
        <p:spPr>
          <a:xfrm>
            <a:off x="1142362" y="1979309"/>
            <a:ext cx="9428655" cy="3852526"/>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smtClean="0">
                <a:solidFill>
                  <a:schemeClr val="tx1"/>
                </a:solidFill>
              </a:rPr>
              <a:t>Booth </a:t>
            </a:r>
            <a:r>
              <a:rPr lang="en-IN" dirty="0">
                <a:solidFill>
                  <a:schemeClr val="tx1"/>
                </a:solidFill>
              </a:rPr>
              <a:t>algorithm gives a procedure for multiplying binary integers in signed </a:t>
            </a:r>
            <a:r>
              <a:rPr lang="en-IN" dirty="0" smtClean="0">
                <a:solidFill>
                  <a:schemeClr val="tx1"/>
                </a:solidFill>
              </a:rPr>
              <a:t>2’s complement representation.</a:t>
            </a:r>
          </a:p>
          <a:p>
            <a:pPr marL="285750" indent="-285750" algn="just">
              <a:buFont typeface="Wingdings" panose="05000000000000000000" pitchFamily="2" charset="2"/>
              <a:buChar char="Ø"/>
            </a:pPr>
            <a:r>
              <a:rPr lang="en-IN" dirty="0" smtClean="0">
                <a:solidFill>
                  <a:schemeClr val="tx1"/>
                </a:solidFill>
              </a:rPr>
              <a:t>It </a:t>
            </a:r>
            <a:r>
              <a:rPr lang="en-IN" dirty="0">
                <a:solidFill>
                  <a:schemeClr val="tx1"/>
                </a:solidFill>
              </a:rPr>
              <a:t>operates on the fact that strings of </a:t>
            </a:r>
            <a:r>
              <a:rPr lang="en-IN" dirty="0" smtClean="0">
                <a:solidFill>
                  <a:schemeClr val="tx1"/>
                </a:solidFill>
              </a:rPr>
              <a:t>0’s </a:t>
            </a:r>
            <a:r>
              <a:rPr lang="en-IN" dirty="0">
                <a:solidFill>
                  <a:schemeClr val="tx1"/>
                </a:solidFill>
              </a:rPr>
              <a:t>in the multiplier require no </a:t>
            </a:r>
            <a:r>
              <a:rPr lang="en-IN" dirty="0" smtClean="0">
                <a:solidFill>
                  <a:schemeClr val="tx1"/>
                </a:solidFill>
              </a:rPr>
              <a:t>addition but </a:t>
            </a:r>
            <a:r>
              <a:rPr lang="en-IN" dirty="0">
                <a:solidFill>
                  <a:schemeClr val="tx1"/>
                </a:solidFill>
              </a:rPr>
              <a:t>just shifting, and a string of 1‘s in the multiplier from bit weight 2</a:t>
            </a:r>
            <a:r>
              <a:rPr lang="en-IN" baseline="30000" dirty="0">
                <a:solidFill>
                  <a:schemeClr val="tx1"/>
                </a:solidFill>
              </a:rPr>
              <a:t>k</a:t>
            </a:r>
            <a:r>
              <a:rPr lang="en-IN" dirty="0">
                <a:solidFill>
                  <a:schemeClr val="tx1"/>
                </a:solidFill>
              </a:rPr>
              <a:t> to </a:t>
            </a:r>
            <a:r>
              <a:rPr lang="en-IN" dirty="0" smtClean="0">
                <a:solidFill>
                  <a:schemeClr val="tx1"/>
                </a:solidFill>
              </a:rPr>
              <a:t>2</a:t>
            </a:r>
            <a:r>
              <a:rPr lang="en-IN" baseline="30000" dirty="0" smtClean="0">
                <a:solidFill>
                  <a:schemeClr val="tx1"/>
                </a:solidFill>
              </a:rPr>
              <a:t>m</a:t>
            </a:r>
            <a:r>
              <a:rPr lang="en-IN" dirty="0" smtClean="0">
                <a:solidFill>
                  <a:schemeClr val="tx1"/>
                </a:solidFill>
              </a:rPr>
              <a:t> </a:t>
            </a:r>
            <a:r>
              <a:rPr lang="en-IN" dirty="0">
                <a:solidFill>
                  <a:schemeClr val="tx1"/>
                </a:solidFill>
              </a:rPr>
              <a:t>can </a:t>
            </a:r>
            <a:r>
              <a:rPr lang="en-IN" dirty="0" smtClean="0">
                <a:solidFill>
                  <a:schemeClr val="tx1"/>
                </a:solidFill>
              </a:rPr>
              <a:t>be treated 2</a:t>
            </a:r>
            <a:r>
              <a:rPr lang="en-IN" baseline="30000" dirty="0" smtClean="0">
                <a:solidFill>
                  <a:schemeClr val="tx1"/>
                </a:solidFill>
              </a:rPr>
              <a:t>k+1 </a:t>
            </a:r>
            <a:r>
              <a:rPr lang="en-IN" dirty="0" smtClean="0">
                <a:solidFill>
                  <a:schemeClr val="tx1"/>
                </a:solidFill>
              </a:rPr>
              <a:t>-2</a:t>
            </a:r>
            <a:r>
              <a:rPr lang="en-IN" baseline="30000" dirty="0" smtClean="0">
                <a:solidFill>
                  <a:schemeClr val="tx1"/>
                </a:solidFill>
              </a:rPr>
              <a:t>m</a:t>
            </a:r>
            <a:r>
              <a:rPr lang="en-IN" dirty="0" smtClean="0">
                <a:solidFill>
                  <a:schemeClr val="tx1"/>
                </a:solidFill>
              </a:rPr>
              <a:t>. </a:t>
            </a:r>
          </a:p>
          <a:p>
            <a:pPr marL="285750" indent="-285750" algn="just">
              <a:buFont typeface="Wingdings" panose="05000000000000000000" pitchFamily="2" charset="2"/>
              <a:buChar char="Ø"/>
            </a:pPr>
            <a:r>
              <a:rPr lang="en-IN" dirty="0" smtClean="0">
                <a:solidFill>
                  <a:schemeClr val="tx1"/>
                </a:solidFill>
              </a:rPr>
              <a:t>for </a:t>
            </a:r>
            <a:r>
              <a:rPr lang="en-IN" dirty="0">
                <a:solidFill>
                  <a:schemeClr val="tx1"/>
                </a:solidFill>
              </a:rPr>
              <a:t>example for binary number 001110(+14) when (k=3, m=1), the </a:t>
            </a:r>
            <a:r>
              <a:rPr lang="en-IN" dirty="0" smtClean="0">
                <a:solidFill>
                  <a:schemeClr val="tx1"/>
                </a:solidFill>
              </a:rPr>
              <a:t>number can </a:t>
            </a:r>
            <a:r>
              <a:rPr lang="en-IN" dirty="0">
                <a:solidFill>
                  <a:schemeClr val="tx1"/>
                </a:solidFill>
              </a:rPr>
              <a:t>be represented as 2</a:t>
            </a:r>
            <a:r>
              <a:rPr lang="en-IN" baseline="30000" dirty="0">
                <a:solidFill>
                  <a:schemeClr val="tx1"/>
                </a:solidFill>
              </a:rPr>
              <a:t>k+1 </a:t>
            </a:r>
            <a:r>
              <a:rPr lang="en-IN" dirty="0">
                <a:solidFill>
                  <a:schemeClr val="tx1"/>
                </a:solidFill>
              </a:rPr>
              <a:t>-2</a:t>
            </a:r>
            <a:r>
              <a:rPr lang="en-IN" baseline="30000" dirty="0">
                <a:solidFill>
                  <a:schemeClr val="tx1"/>
                </a:solidFill>
              </a:rPr>
              <a:t>m </a:t>
            </a:r>
            <a:r>
              <a:rPr lang="en-IN" dirty="0" smtClean="0">
                <a:solidFill>
                  <a:schemeClr val="tx1"/>
                </a:solidFill>
              </a:rPr>
              <a:t>= 2</a:t>
            </a:r>
            <a:r>
              <a:rPr lang="en-IN" baseline="30000" dirty="0" smtClean="0">
                <a:solidFill>
                  <a:schemeClr val="tx1"/>
                </a:solidFill>
              </a:rPr>
              <a:t>4 </a:t>
            </a:r>
            <a:r>
              <a:rPr lang="en-IN" dirty="0" smtClean="0">
                <a:solidFill>
                  <a:schemeClr val="tx1"/>
                </a:solidFill>
              </a:rPr>
              <a:t>- 2</a:t>
            </a:r>
            <a:r>
              <a:rPr lang="en-IN" baseline="30000" dirty="0" smtClean="0">
                <a:solidFill>
                  <a:schemeClr val="tx1"/>
                </a:solidFill>
              </a:rPr>
              <a:t>1</a:t>
            </a:r>
            <a:r>
              <a:rPr lang="en-IN" dirty="0" smtClean="0">
                <a:solidFill>
                  <a:schemeClr val="tx1"/>
                </a:solidFill>
              </a:rPr>
              <a:t> = 16- </a:t>
            </a:r>
            <a:r>
              <a:rPr lang="en-IN" dirty="0">
                <a:solidFill>
                  <a:schemeClr val="tx1"/>
                </a:solidFill>
              </a:rPr>
              <a:t>2=14. </a:t>
            </a:r>
            <a:endParaRPr lang="en-IN" dirty="0" smtClean="0">
              <a:solidFill>
                <a:schemeClr val="tx1"/>
              </a:solidFill>
            </a:endParaRPr>
          </a:p>
          <a:p>
            <a:pPr marL="285750" indent="-285750" algn="just">
              <a:buFont typeface="Wingdings" panose="05000000000000000000" pitchFamily="2" charset="2"/>
              <a:buChar char="Ø"/>
            </a:pPr>
            <a:r>
              <a:rPr lang="en-IN" dirty="0" smtClean="0">
                <a:solidFill>
                  <a:schemeClr val="tx1"/>
                </a:solidFill>
              </a:rPr>
              <a:t>Therefore</a:t>
            </a:r>
            <a:r>
              <a:rPr lang="en-IN" dirty="0">
                <a:solidFill>
                  <a:schemeClr val="tx1"/>
                </a:solidFill>
              </a:rPr>
              <a:t>, the multiplication M x 14, </a:t>
            </a:r>
            <a:r>
              <a:rPr lang="en-IN" dirty="0" smtClean="0">
                <a:solidFill>
                  <a:schemeClr val="tx1"/>
                </a:solidFill>
              </a:rPr>
              <a:t>where M </a:t>
            </a:r>
            <a:r>
              <a:rPr lang="en-IN" dirty="0">
                <a:solidFill>
                  <a:schemeClr val="tx1"/>
                </a:solidFill>
              </a:rPr>
              <a:t>is the multiplicand and 14 the multiplier, can be done as M 2</a:t>
            </a:r>
            <a:r>
              <a:rPr lang="en-IN" baseline="30000" dirty="0">
                <a:solidFill>
                  <a:schemeClr val="tx1"/>
                </a:solidFill>
              </a:rPr>
              <a:t>4 </a:t>
            </a:r>
            <a:r>
              <a:rPr lang="en-IN" dirty="0">
                <a:solidFill>
                  <a:schemeClr val="tx1"/>
                </a:solidFill>
              </a:rPr>
              <a:t>- M</a:t>
            </a:r>
            <a:r>
              <a:rPr lang="en-IN" dirty="0" smtClean="0">
                <a:solidFill>
                  <a:schemeClr val="tx1"/>
                </a:solidFill>
              </a:rPr>
              <a:t>2</a:t>
            </a:r>
            <a:r>
              <a:rPr lang="en-IN" baseline="30000" dirty="0" smtClean="0">
                <a:solidFill>
                  <a:schemeClr val="tx1"/>
                </a:solidFill>
              </a:rPr>
              <a:t>1</a:t>
            </a:r>
            <a:r>
              <a:rPr lang="en-IN" dirty="0" smtClean="0">
                <a:solidFill>
                  <a:schemeClr val="tx1"/>
                </a:solidFill>
              </a:rPr>
              <a:t>. </a:t>
            </a:r>
            <a:r>
              <a:rPr lang="en-IN" dirty="0">
                <a:solidFill>
                  <a:schemeClr val="tx1"/>
                </a:solidFill>
              </a:rPr>
              <a:t>Thus the </a:t>
            </a:r>
            <a:r>
              <a:rPr lang="en-IN" dirty="0" smtClean="0">
                <a:solidFill>
                  <a:schemeClr val="tx1"/>
                </a:solidFill>
              </a:rPr>
              <a:t>product can </a:t>
            </a:r>
            <a:r>
              <a:rPr lang="en-IN" dirty="0">
                <a:solidFill>
                  <a:schemeClr val="tx1"/>
                </a:solidFill>
              </a:rPr>
              <a:t>be obtained by shifting the binary multiplicand M four times to the left and subtracting </a:t>
            </a:r>
            <a:r>
              <a:rPr lang="en-IN" dirty="0" smtClean="0">
                <a:solidFill>
                  <a:schemeClr val="tx1"/>
                </a:solidFill>
              </a:rPr>
              <a:t>M shifted </a:t>
            </a:r>
            <a:r>
              <a:rPr lang="en-IN" dirty="0">
                <a:solidFill>
                  <a:schemeClr val="tx1"/>
                </a:solidFill>
              </a:rPr>
              <a:t>left once.</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871000" y="5218560"/>
              <a:ext cx="3607200" cy="903240"/>
            </p14:xfrm>
          </p:contentPart>
        </mc:Choice>
        <mc:Fallback xmlns="">
          <p:pic>
            <p:nvPicPr>
              <p:cNvPr id="2" name="Ink 1"/>
              <p:cNvPicPr/>
              <p:nvPr/>
            </p:nvPicPr>
            <p:blipFill>
              <a:blip r:embed="rId5"/>
              <a:stretch>
                <a:fillRect/>
              </a:stretch>
            </p:blipFill>
            <p:spPr>
              <a:xfrm>
                <a:off x="2861640" y="5209200"/>
                <a:ext cx="3625920" cy="921960"/>
              </a:xfrm>
              <a:prstGeom prst="rect">
                <a:avLst/>
              </a:prstGeom>
            </p:spPr>
          </p:pic>
        </mc:Fallback>
      </mc:AlternateContent>
    </p:spTree>
    <p:extLst>
      <p:ext uri="{BB962C8B-B14F-4D97-AF65-F5344CB8AC3E}">
        <p14:creationId xmlns:p14="http://schemas.microsoft.com/office/powerpoint/2010/main" val="16029956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7" name="Content Placeholder 2"/>
          <p:cNvSpPr txBox="1">
            <a:spLocks/>
          </p:cNvSpPr>
          <p:nvPr/>
        </p:nvSpPr>
        <p:spPr>
          <a:xfrm>
            <a:off x="1252707" y="1870219"/>
            <a:ext cx="9428655" cy="3676228"/>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smtClean="0">
                <a:solidFill>
                  <a:schemeClr val="tx1"/>
                </a:solidFill>
              </a:rPr>
              <a:t>Booth </a:t>
            </a:r>
            <a:r>
              <a:rPr lang="en-IN" dirty="0">
                <a:solidFill>
                  <a:schemeClr val="tx1"/>
                </a:solidFill>
              </a:rPr>
              <a:t>algorithm requires examination of the multiplier bits and shifting of the partial product.</a:t>
            </a:r>
          </a:p>
          <a:p>
            <a:pPr marL="285750" indent="-285750" algn="just">
              <a:buFont typeface="Wingdings" panose="05000000000000000000" pitchFamily="2" charset="2"/>
              <a:buChar char="Ø"/>
            </a:pPr>
            <a:r>
              <a:rPr lang="en-IN" dirty="0" smtClean="0">
                <a:solidFill>
                  <a:schemeClr val="tx1"/>
                </a:solidFill>
              </a:rPr>
              <a:t>Prior </a:t>
            </a:r>
            <a:r>
              <a:rPr lang="en-IN" dirty="0">
                <a:solidFill>
                  <a:schemeClr val="tx1"/>
                </a:solidFill>
              </a:rPr>
              <a:t>to the shifting, the multiplicand may be added to the partial product, </a:t>
            </a:r>
            <a:r>
              <a:rPr lang="en-IN" dirty="0" smtClean="0">
                <a:solidFill>
                  <a:schemeClr val="tx1"/>
                </a:solidFill>
              </a:rPr>
              <a:t>subtracted from </a:t>
            </a:r>
            <a:r>
              <a:rPr lang="en-IN" dirty="0">
                <a:solidFill>
                  <a:schemeClr val="tx1"/>
                </a:solidFill>
              </a:rPr>
              <a:t>the partial product, or left unchanged according to the following rules:</a:t>
            </a:r>
          </a:p>
          <a:p>
            <a:pPr algn="just"/>
            <a:r>
              <a:rPr lang="en-IN" dirty="0">
                <a:solidFill>
                  <a:schemeClr val="tx1"/>
                </a:solidFill>
              </a:rPr>
              <a:t>1. The multiplicand is subtracted from the partial product upon encountering </a:t>
            </a:r>
            <a:r>
              <a:rPr lang="en-IN" dirty="0" smtClean="0">
                <a:solidFill>
                  <a:schemeClr val="tx1"/>
                </a:solidFill>
              </a:rPr>
              <a:t>the </a:t>
            </a:r>
            <a:br>
              <a:rPr lang="en-IN" dirty="0" smtClean="0">
                <a:solidFill>
                  <a:schemeClr val="tx1"/>
                </a:solidFill>
              </a:rPr>
            </a:br>
            <a:r>
              <a:rPr lang="en-IN" dirty="0" smtClean="0">
                <a:solidFill>
                  <a:schemeClr val="tx1"/>
                </a:solidFill>
              </a:rPr>
              <a:t>     first least </a:t>
            </a:r>
            <a:r>
              <a:rPr lang="en-IN" dirty="0">
                <a:solidFill>
                  <a:schemeClr val="tx1"/>
                </a:solidFill>
              </a:rPr>
              <a:t>significant 1 in a string of 1‘s in the multiplier.</a:t>
            </a:r>
          </a:p>
          <a:p>
            <a:pPr algn="just"/>
            <a:r>
              <a:rPr lang="en-IN" dirty="0">
                <a:solidFill>
                  <a:schemeClr val="tx1"/>
                </a:solidFill>
              </a:rPr>
              <a:t>2. The multiplicand is added to the partial product upon encountering the first </a:t>
            </a:r>
            <a:r>
              <a:rPr lang="en-IN" dirty="0" smtClean="0">
                <a:solidFill>
                  <a:schemeClr val="tx1"/>
                </a:solidFill>
              </a:rPr>
              <a:t>0  </a:t>
            </a:r>
            <a:br>
              <a:rPr lang="en-IN" dirty="0" smtClean="0">
                <a:solidFill>
                  <a:schemeClr val="tx1"/>
                </a:solidFill>
              </a:rPr>
            </a:br>
            <a:r>
              <a:rPr lang="en-IN" dirty="0" smtClean="0">
                <a:solidFill>
                  <a:schemeClr val="tx1"/>
                </a:solidFill>
              </a:rPr>
              <a:t>     (</a:t>
            </a:r>
            <a:r>
              <a:rPr lang="en-IN" dirty="0">
                <a:solidFill>
                  <a:schemeClr val="tx1"/>
                </a:solidFill>
              </a:rPr>
              <a:t>provided that there was a previous 1) in a string of 0‘s in the multiplier.</a:t>
            </a:r>
          </a:p>
          <a:p>
            <a:pPr algn="just"/>
            <a:r>
              <a:rPr lang="en-IN" dirty="0">
                <a:solidFill>
                  <a:schemeClr val="tx1"/>
                </a:solidFill>
              </a:rPr>
              <a:t>3. The partial product does not change when the multiplier bit is identical to the </a:t>
            </a:r>
            <a:r>
              <a:rPr lang="en-IN" dirty="0" smtClean="0">
                <a:solidFill>
                  <a:schemeClr val="tx1"/>
                </a:solidFill>
              </a:rPr>
              <a:t/>
            </a:r>
            <a:br>
              <a:rPr lang="en-IN" dirty="0" smtClean="0">
                <a:solidFill>
                  <a:schemeClr val="tx1"/>
                </a:solidFill>
              </a:rPr>
            </a:br>
            <a:r>
              <a:rPr lang="en-IN" dirty="0" smtClean="0">
                <a:solidFill>
                  <a:schemeClr val="tx1"/>
                </a:solidFill>
              </a:rPr>
              <a:t>     previous multiplier </a:t>
            </a:r>
            <a:r>
              <a:rPr lang="en-IN" dirty="0">
                <a:solidFill>
                  <a:schemeClr val="tx1"/>
                </a:solidFill>
              </a:rPr>
              <a:t>bit.</a:t>
            </a:r>
          </a:p>
        </p:txBody>
      </p:sp>
      <p:sp>
        <p:nvSpPr>
          <p:cNvPr id="10" name="Title 1"/>
          <p:cNvSpPr txBox="1">
            <a:spLocks/>
          </p:cNvSpPr>
          <p:nvPr/>
        </p:nvSpPr>
        <p:spPr>
          <a:xfrm>
            <a:off x="1142362" y="513180"/>
            <a:ext cx="8596668" cy="84385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Booth Multiplication Algorithm</a:t>
            </a:r>
          </a:p>
        </p:txBody>
      </p:sp>
    </p:spTree>
    <p:extLst>
      <p:ext uri="{BB962C8B-B14F-4D97-AF65-F5344CB8AC3E}">
        <p14:creationId xmlns:p14="http://schemas.microsoft.com/office/powerpoint/2010/main" val="7778028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5" name="Title 1"/>
          <p:cNvSpPr txBox="1">
            <a:spLocks/>
          </p:cNvSpPr>
          <p:nvPr/>
        </p:nvSpPr>
        <p:spPr>
          <a:xfrm>
            <a:off x="1212161" y="351114"/>
            <a:ext cx="8596668" cy="160281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Hardware Implementation of </a:t>
            </a:r>
          </a:p>
          <a:p>
            <a:pPr algn="ctr"/>
            <a:r>
              <a:rPr lang="en-IN" sz="3600" b="1" dirty="0" smtClean="0">
                <a:solidFill>
                  <a:srgbClr val="C00000"/>
                </a:solidFill>
              </a:rPr>
              <a:t>Booth Algorithm</a:t>
            </a:r>
            <a:endParaRPr lang="en-IN" sz="3600" b="1" dirty="0">
              <a:solidFill>
                <a:srgbClr val="C00000"/>
              </a:solidFill>
            </a:endParaRPr>
          </a:p>
        </p:txBody>
      </p:sp>
      <p:sp>
        <p:nvSpPr>
          <p:cNvPr id="6" name="Content Placeholder 2"/>
          <p:cNvSpPr txBox="1">
            <a:spLocks/>
          </p:cNvSpPr>
          <p:nvPr/>
        </p:nvSpPr>
        <p:spPr>
          <a:xfrm>
            <a:off x="943400" y="3029427"/>
            <a:ext cx="4567095" cy="2502748"/>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err="1">
                <a:solidFill>
                  <a:schemeClr val="tx1"/>
                </a:solidFill>
              </a:rPr>
              <a:t>Qn</a:t>
            </a:r>
            <a:r>
              <a:rPr lang="en-IN" dirty="0">
                <a:solidFill>
                  <a:schemeClr val="tx1"/>
                </a:solidFill>
              </a:rPr>
              <a:t> designates the least significant bit of multiplier in the register QR</a:t>
            </a:r>
            <a:r>
              <a:rPr lang="en-IN" dirty="0" smtClean="0">
                <a:solidFill>
                  <a:schemeClr val="tx1"/>
                </a:solidFill>
              </a:rPr>
              <a:t>.</a:t>
            </a:r>
          </a:p>
          <a:p>
            <a:pPr marL="285750" indent="-285750" algn="just">
              <a:buFont typeface="Wingdings" panose="05000000000000000000" pitchFamily="2" charset="2"/>
              <a:buChar char="Ø"/>
            </a:pPr>
            <a:r>
              <a:rPr lang="en-IN" dirty="0" smtClean="0">
                <a:solidFill>
                  <a:schemeClr val="tx1"/>
                </a:solidFill>
              </a:rPr>
              <a:t>An </a:t>
            </a:r>
            <a:r>
              <a:rPr lang="en-IN" dirty="0">
                <a:solidFill>
                  <a:schemeClr val="tx1"/>
                </a:solidFill>
              </a:rPr>
              <a:t>extra flip-flop Qn+1is appended to QR to facilitate a double inspection of the multiplier.</a:t>
            </a:r>
          </a:p>
        </p:txBody>
      </p:sp>
      <p:pic>
        <p:nvPicPr>
          <p:cNvPr id="7" name="Picture 6"/>
          <p:cNvPicPr>
            <a:picLocks noChangeAspect="1"/>
          </p:cNvPicPr>
          <p:nvPr/>
        </p:nvPicPr>
        <p:blipFill>
          <a:blip r:embed="rId4"/>
          <a:stretch>
            <a:fillRect/>
          </a:stretch>
        </p:blipFill>
        <p:spPr>
          <a:xfrm>
            <a:off x="5974080" y="2375801"/>
            <a:ext cx="6209453" cy="3810000"/>
          </a:xfrm>
          <a:prstGeom prst="rect">
            <a:avLst/>
          </a:prstGeom>
        </p:spPr>
      </p:pic>
    </p:spTree>
    <p:extLst>
      <p:ext uri="{BB962C8B-B14F-4D97-AF65-F5344CB8AC3E}">
        <p14:creationId xmlns:p14="http://schemas.microsoft.com/office/powerpoint/2010/main" val="209249371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9" name="Title 1"/>
          <p:cNvSpPr txBox="1">
            <a:spLocks/>
          </p:cNvSpPr>
          <p:nvPr/>
        </p:nvSpPr>
        <p:spPr>
          <a:xfrm>
            <a:off x="373224" y="695675"/>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Booth Multiplication</a:t>
            </a:r>
          </a:p>
          <a:p>
            <a:pPr algn="ctr"/>
            <a:r>
              <a:rPr lang="en-IN" sz="3600" b="1" dirty="0" smtClean="0">
                <a:solidFill>
                  <a:srgbClr val="C00000"/>
                </a:solidFill>
              </a:rPr>
              <a:t> Algorithm</a:t>
            </a:r>
            <a:endParaRPr lang="en-IN" sz="3600" b="1" dirty="0">
              <a:solidFill>
                <a:srgbClr val="C00000"/>
              </a:solidFill>
            </a:endParaRPr>
          </a:p>
        </p:txBody>
      </p:sp>
      <p:sp>
        <p:nvSpPr>
          <p:cNvPr id="10" name="Rectangle 9"/>
          <p:cNvSpPr/>
          <p:nvPr/>
        </p:nvSpPr>
        <p:spPr>
          <a:xfrm>
            <a:off x="1146519" y="2070257"/>
            <a:ext cx="4722266" cy="3139321"/>
          </a:xfrm>
          <a:prstGeom prst="rect">
            <a:avLst/>
          </a:prstGeom>
        </p:spPr>
        <p:txBody>
          <a:bodyPr wrap="square">
            <a:spAutoFit/>
          </a:bodyPr>
          <a:lstStyle/>
          <a:p>
            <a:pPr marL="285750" indent="-285750" algn="just">
              <a:buFont typeface="Arial" panose="020B0604020202020204" pitchFamily="34" charset="0"/>
              <a:buChar char="•"/>
            </a:pPr>
            <a:r>
              <a:rPr lang="en-IN" dirty="0"/>
              <a:t>A numerical example of Booth algorithm is shown in </a:t>
            </a:r>
            <a:r>
              <a:rPr lang="en-IN" dirty="0" smtClean="0"/>
              <a:t>Table for </a:t>
            </a:r>
            <a:r>
              <a:rPr lang="en-IN" dirty="0"/>
              <a:t>n = 5</a:t>
            </a:r>
            <a:r>
              <a:rPr lang="en-IN" dirty="0" smtClean="0"/>
              <a:t>. </a:t>
            </a:r>
          </a:p>
          <a:p>
            <a:pPr marL="285750" indent="-285750" algn="just">
              <a:buFont typeface="Arial" panose="020B0604020202020204" pitchFamily="34" charset="0"/>
              <a:buChar char="•"/>
            </a:pPr>
            <a:r>
              <a:rPr lang="en-IN" dirty="0" smtClean="0"/>
              <a:t>It </a:t>
            </a:r>
            <a:r>
              <a:rPr lang="en-IN" dirty="0"/>
              <a:t>shows the step-by-step multiplication of ( - 9) x ( - 13) = + 117. </a:t>
            </a:r>
            <a:endParaRPr lang="en-IN" dirty="0" smtClean="0"/>
          </a:p>
          <a:p>
            <a:pPr marL="285750" indent="-285750" algn="just">
              <a:buFont typeface="Arial" panose="020B0604020202020204" pitchFamily="34" charset="0"/>
              <a:buChar char="•"/>
            </a:pPr>
            <a:r>
              <a:rPr lang="en-IN" dirty="0" smtClean="0"/>
              <a:t>Note </a:t>
            </a:r>
            <a:r>
              <a:rPr lang="en-IN" dirty="0"/>
              <a:t>that </a:t>
            </a:r>
            <a:r>
              <a:rPr lang="en-IN" dirty="0" smtClean="0"/>
              <a:t>the multiplier </a:t>
            </a:r>
            <a:r>
              <a:rPr lang="en-IN" dirty="0"/>
              <a:t>in QR is negative and that the multiplicand in BR is also negative</a:t>
            </a:r>
            <a:r>
              <a:rPr lang="en-IN" dirty="0" smtClean="0"/>
              <a:t>. The </a:t>
            </a:r>
            <a:r>
              <a:rPr lang="en-IN" dirty="0"/>
              <a:t>10-bit product appears in AC and QR and is positive. </a:t>
            </a:r>
            <a:endParaRPr lang="en-IN" dirty="0" smtClean="0"/>
          </a:p>
          <a:p>
            <a:pPr marL="285750" indent="-285750" algn="just">
              <a:buFont typeface="Arial" panose="020B0604020202020204" pitchFamily="34" charset="0"/>
              <a:buChar char="•"/>
            </a:pPr>
            <a:r>
              <a:rPr lang="en-IN" dirty="0" smtClean="0"/>
              <a:t>The </a:t>
            </a:r>
            <a:r>
              <a:rPr lang="en-IN" dirty="0"/>
              <a:t>final value of </a:t>
            </a:r>
            <a:r>
              <a:rPr lang="en-IN" dirty="0" smtClean="0"/>
              <a:t>Qn+1 is </a:t>
            </a:r>
            <a:r>
              <a:rPr lang="en-IN" dirty="0"/>
              <a:t>the original </a:t>
            </a:r>
            <a:r>
              <a:rPr lang="en-IN" dirty="0" smtClean="0"/>
              <a:t> sign </a:t>
            </a:r>
            <a:r>
              <a:rPr lang="en-IN" dirty="0"/>
              <a:t>bit of the multiplier and should not be taken as part of </a:t>
            </a:r>
            <a:r>
              <a:rPr lang="en-IN" dirty="0" smtClean="0"/>
              <a:t>the  product</a:t>
            </a:r>
            <a:r>
              <a:rPr lang="en-IN" dirty="0"/>
              <a:t>.</a:t>
            </a:r>
          </a:p>
        </p:txBody>
      </p:sp>
      <p:pic>
        <p:nvPicPr>
          <p:cNvPr id="11" name="Picture 10"/>
          <p:cNvPicPr>
            <a:picLocks noChangeAspect="1"/>
          </p:cNvPicPr>
          <p:nvPr/>
        </p:nvPicPr>
        <p:blipFill>
          <a:blip r:embed="rId4"/>
          <a:stretch>
            <a:fillRect/>
          </a:stretch>
        </p:blipFill>
        <p:spPr>
          <a:xfrm>
            <a:off x="8109954" y="921298"/>
            <a:ext cx="4082046" cy="558686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646640" y="5077080"/>
              <a:ext cx="3886200" cy="1286640"/>
            </p14:xfrm>
          </p:contentPart>
        </mc:Choice>
        <mc:Fallback xmlns="">
          <p:pic>
            <p:nvPicPr>
              <p:cNvPr id="2" name="Ink 1"/>
              <p:cNvPicPr/>
              <p:nvPr/>
            </p:nvPicPr>
            <p:blipFill>
              <a:blip r:embed="rId6"/>
              <a:stretch>
                <a:fillRect/>
              </a:stretch>
            </p:blipFill>
            <p:spPr>
              <a:xfrm>
                <a:off x="1637280" y="5067720"/>
                <a:ext cx="3904920" cy="1305360"/>
              </a:xfrm>
              <a:prstGeom prst="rect">
                <a:avLst/>
              </a:prstGeom>
            </p:spPr>
          </p:pic>
        </mc:Fallback>
      </mc:AlternateContent>
    </p:spTree>
    <p:extLst>
      <p:ext uri="{BB962C8B-B14F-4D97-AF65-F5344CB8AC3E}">
        <p14:creationId xmlns:p14="http://schemas.microsoft.com/office/powerpoint/2010/main" val="233599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Stack Organization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9949744" cy="4647814"/>
          </a:xfrm>
        </p:spPr>
        <p:txBody>
          <a:bodyPr>
            <a:normAutofit/>
          </a:bodyPr>
          <a:lstStyle/>
          <a:p>
            <a:pPr algn="just"/>
            <a:r>
              <a:rPr lang="en-IN" dirty="0"/>
              <a:t>The two operations of a stack are the insertion and deletion of items. </a:t>
            </a:r>
            <a:endParaRPr lang="en-IN" dirty="0" smtClean="0"/>
          </a:p>
          <a:p>
            <a:pPr algn="just"/>
            <a:r>
              <a:rPr lang="en-IN" dirty="0" smtClean="0"/>
              <a:t>The </a:t>
            </a:r>
            <a:r>
              <a:rPr lang="en-IN" dirty="0"/>
              <a:t>operation of </a:t>
            </a:r>
            <a:r>
              <a:rPr lang="en-IN" b="1" dirty="0">
                <a:solidFill>
                  <a:srgbClr val="C00000"/>
                </a:solidFill>
              </a:rPr>
              <a:t>insertion is called push </a:t>
            </a:r>
            <a:r>
              <a:rPr lang="en-IN" dirty="0"/>
              <a:t>(or push-down) because it can be thought of as the result of pushing a new item on top. </a:t>
            </a:r>
            <a:endParaRPr lang="en-IN" dirty="0" smtClean="0"/>
          </a:p>
          <a:p>
            <a:pPr algn="just"/>
            <a:r>
              <a:rPr lang="en-IN" dirty="0" smtClean="0"/>
              <a:t>The </a:t>
            </a:r>
            <a:r>
              <a:rPr lang="en-IN" b="1" dirty="0">
                <a:solidFill>
                  <a:srgbClr val="C00000"/>
                </a:solidFill>
              </a:rPr>
              <a:t>operation of deletion is called pop </a:t>
            </a:r>
            <a:r>
              <a:rPr lang="en-IN" dirty="0"/>
              <a:t>(or pop-up) because it can be thought of as the result of removing one item so that the stack pops up. </a:t>
            </a:r>
            <a:r>
              <a:rPr lang="en-IN" dirty="0" smtClean="0"/>
              <a:t>These </a:t>
            </a:r>
            <a:r>
              <a:rPr lang="en-IN" dirty="0"/>
              <a:t>operations are simulated by incrementing or decrementing the stack pointer </a:t>
            </a:r>
            <a:r>
              <a:rPr lang="en-IN" dirty="0" smtClean="0"/>
              <a:t>register.</a:t>
            </a:r>
            <a:endParaRPr lang="en-IN"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934920" y="3641760"/>
              <a:ext cx="6725880" cy="2736000"/>
            </p14:xfrm>
          </p:contentPart>
        </mc:Choice>
        <mc:Fallback xmlns="">
          <p:pic>
            <p:nvPicPr>
              <p:cNvPr id="3" name="Ink 2"/>
              <p:cNvPicPr/>
              <p:nvPr/>
            </p:nvPicPr>
            <p:blipFill>
              <a:blip r:embed="rId5"/>
              <a:stretch>
                <a:fillRect/>
              </a:stretch>
            </p:blipFill>
            <p:spPr>
              <a:xfrm>
                <a:off x="925560" y="3632400"/>
                <a:ext cx="6744600" cy="2754720"/>
              </a:xfrm>
              <a:prstGeom prst="rect">
                <a:avLst/>
              </a:prstGeom>
            </p:spPr>
          </p:pic>
        </mc:Fallback>
      </mc:AlternateContent>
    </p:spTree>
    <p:extLst>
      <p:ext uri="{BB962C8B-B14F-4D97-AF65-F5344CB8AC3E}">
        <p14:creationId xmlns:p14="http://schemas.microsoft.com/office/powerpoint/2010/main" val="232803016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5" name="Title 1"/>
          <p:cNvSpPr txBox="1">
            <a:spLocks/>
          </p:cNvSpPr>
          <p:nvPr/>
        </p:nvSpPr>
        <p:spPr>
          <a:xfrm>
            <a:off x="797384" y="134538"/>
            <a:ext cx="8596668" cy="1602819"/>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Example of Multiplication with </a:t>
            </a:r>
          </a:p>
          <a:p>
            <a:pPr algn="ctr"/>
            <a:r>
              <a:rPr lang="en-IN" sz="3600" b="1" dirty="0" smtClean="0">
                <a:solidFill>
                  <a:srgbClr val="C00000"/>
                </a:solidFill>
              </a:rPr>
              <a:t>Booth Algorithm</a:t>
            </a:r>
            <a:endParaRPr lang="en-IN" sz="3600" b="1" dirty="0">
              <a:solidFill>
                <a:srgbClr val="C00000"/>
              </a:solidFill>
            </a:endParaRPr>
          </a:p>
        </p:txBody>
      </p:sp>
      <p:sp>
        <p:nvSpPr>
          <p:cNvPr id="6" name="Rectangle 5"/>
          <p:cNvSpPr/>
          <p:nvPr/>
        </p:nvSpPr>
        <p:spPr>
          <a:xfrm>
            <a:off x="359737" y="2267387"/>
            <a:ext cx="4408484" cy="3693319"/>
          </a:xfrm>
          <a:prstGeom prst="rect">
            <a:avLst/>
          </a:prstGeom>
        </p:spPr>
        <p:txBody>
          <a:bodyPr wrap="square">
            <a:spAutoFit/>
          </a:bodyPr>
          <a:lstStyle/>
          <a:p>
            <a:pPr marL="285750" indent="-285750" algn="just">
              <a:buFont typeface="Arial" panose="020B0604020202020204" pitchFamily="34" charset="0"/>
              <a:buChar char="•"/>
            </a:pPr>
            <a:r>
              <a:rPr lang="en-IN" dirty="0"/>
              <a:t>A numerical example of Booth algorithm is shown in </a:t>
            </a:r>
            <a:r>
              <a:rPr lang="en-IN" dirty="0" smtClean="0"/>
              <a:t>Table for </a:t>
            </a:r>
            <a:r>
              <a:rPr lang="en-IN" dirty="0"/>
              <a:t>n = 5</a:t>
            </a:r>
            <a:r>
              <a:rPr lang="en-IN" dirty="0" smtClean="0"/>
              <a:t>. </a:t>
            </a:r>
          </a:p>
          <a:p>
            <a:pPr marL="285750" indent="-285750" algn="just">
              <a:buFont typeface="Arial" panose="020B0604020202020204" pitchFamily="34" charset="0"/>
              <a:buChar char="•"/>
            </a:pPr>
            <a:r>
              <a:rPr lang="en-IN" dirty="0" smtClean="0"/>
              <a:t>It </a:t>
            </a:r>
            <a:r>
              <a:rPr lang="en-IN" dirty="0"/>
              <a:t>shows the step-by-step multiplication of ( - 9) x ( - 13) = + 117. </a:t>
            </a:r>
            <a:endParaRPr lang="en-IN" dirty="0" smtClean="0"/>
          </a:p>
          <a:p>
            <a:pPr marL="285750" indent="-285750" algn="just">
              <a:buFont typeface="Arial" panose="020B0604020202020204" pitchFamily="34" charset="0"/>
              <a:buChar char="•"/>
            </a:pPr>
            <a:r>
              <a:rPr lang="en-IN" dirty="0" smtClean="0"/>
              <a:t>Note </a:t>
            </a:r>
            <a:r>
              <a:rPr lang="en-IN" dirty="0"/>
              <a:t>that </a:t>
            </a:r>
            <a:r>
              <a:rPr lang="en-IN" dirty="0" smtClean="0"/>
              <a:t>the multiplier </a:t>
            </a:r>
            <a:r>
              <a:rPr lang="en-IN" dirty="0"/>
              <a:t>in QR is negative and that the multiplicand in BR is also negative</a:t>
            </a:r>
            <a:r>
              <a:rPr lang="en-IN" dirty="0" smtClean="0"/>
              <a:t>. The </a:t>
            </a:r>
            <a:r>
              <a:rPr lang="en-IN" dirty="0"/>
              <a:t>10-bit product appears in AC and QR and is positive. </a:t>
            </a:r>
            <a:endParaRPr lang="en-IN" dirty="0" smtClean="0"/>
          </a:p>
          <a:p>
            <a:pPr marL="285750" indent="-285750" algn="just">
              <a:buFont typeface="Arial" panose="020B0604020202020204" pitchFamily="34" charset="0"/>
              <a:buChar char="•"/>
            </a:pPr>
            <a:r>
              <a:rPr lang="en-IN" dirty="0" smtClean="0"/>
              <a:t>The </a:t>
            </a:r>
            <a:r>
              <a:rPr lang="en-IN" dirty="0"/>
              <a:t>final value of </a:t>
            </a:r>
            <a:r>
              <a:rPr lang="en-IN" dirty="0" smtClean="0"/>
              <a:t>Qn+1 is </a:t>
            </a:r>
            <a:r>
              <a:rPr lang="en-IN" dirty="0"/>
              <a:t>the original </a:t>
            </a:r>
            <a:r>
              <a:rPr lang="en-IN" dirty="0" smtClean="0"/>
              <a:t> sign </a:t>
            </a:r>
            <a:r>
              <a:rPr lang="en-IN" dirty="0"/>
              <a:t>bit of the multiplier and should not be taken as part of </a:t>
            </a:r>
            <a:r>
              <a:rPr lang="en-IN" dirty="0" smtClean="0"/>
              <a:t>the  product</a:t>
            </a:r>
            <a:r>
              <a:rPr lang="en-IN" dirty="0"/>
              <a:t>.</a:t>
            </a:r>
          </a:p>
        </p:txBody>
      </p:sp>
      <p:pic>
        <p:nvPicPr>
          <p:cNvPr id="7" name="Picture 6"/>
          <p:cNvPicPr>
            <a:picLocks noChangeAspect="1"/>
          </p:cNvPicPr>
          <p:nvPr/>
        </p:nvPicPr>
        <p:blipFill>
          <a:blip r:embed="rId4"/>
          <a:stretch>
            <a:fillRect/>
          </a:stretch>
        </p:blipFill>
        <p:spPr>
          <a:xfrm>
            <a:off x="5399478" y="2342988"/>
            <a:ext cx="6784055" cy="3542117"/>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9702720" y="3009960"/>
              <a:ext cx="76680" cy="360"/>
            </p14:xfrm>
          </p:contentPart>
        </mc:Choice>
        <mc:Fallback xmlns="">
          <p:pic>
            <p:nvPicPr>
              <p:cNvPr id="2" name="Ink 1"/>
              <p:cNvPicPr/>
              <p:nvPr/>
            </p:nvPicPr>
            <p:blipFill>
              <a:blip r:embed="rId6"/>
              <a:stretch>
                <a:fillRect/>
              </a:stretch>
            </p:blipFill>
            <p:spPr>
              <a:xfrm>
                <a:off x="9686880" y="2946240"/>
                <a:ext cx="108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5556240" y="3251160"/>
              <a:ext cx="317880" cy="32040"/>
            </p14:xfrm>
          </p:contentPart>
        </mc:Choice>
        <mc:Fallback xmlns="">
          <p:pic>
            <p:nvPicPr>
              <p:cNvPr id="3" name="Ink 2"/>
              <p:cNvPicPr/>
              <p:nvPr/>
            </p:nvPicPr>
            <p:blipFill>
              <a:blip r:embed="rId8"/>
              <a:stretch>
                <a:fillRect/>
              </a:stretch>
            </p:blipFill>
            <p:spPr>
              <a:xfrm>
                <a:off x="5540400" y="3187800"/>
                <a:ext cx="3495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p14:cNvContentPartPr/>
              <p14:nvPr/>
            </p14:nvContentPartPr>
            <p14:xfrm>
              <a:off x="10280520" y="2990880"/>
              <a:ext cx="114840" cy="25560"/>
            </p14:xfrm>
          </p:contentPart>
        </mc:Choice>
        <mc:Fallback xmlns="">
          <p:pic>
            <p:nvPicPr>
              <p:cNvPr id="4" name="Ink 3"/>
              <p:cNvPicPr/>
              <p:nvPr/>
            </p:nvPicPr>
            <p:blipFill>
              <a:blip r:embed="rId10"/>
              <a:stretch>
                <a:fillRect/>
              </a:stretch>
            </p:blipFill>
            <p:spPr>
              <a:xfrm>
                <a:off x="10264680" y="2927520"/>
                <a:ext cx="146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9696600" y="3759120"/>
              <a:ext cx="95400" cy="360"/>
            </p14:xfrm>
          </p:contentPart>
        </mc:Choice>
        <mc:Fallback xmlns="">
          <p:pic>
            <p:nvPicPr>
              <p:cNvPr id="8" name="Ink 7"/>
              <p:cNvPicPr/>
              <p:nvPr/>
            </p:nvPicPr>
            <p:blipFill>
              <a:blip r:embed="rId12"/>
              <a:stretch>
                <a:fillRect/>
              </a:stretch>
            </p:blipFill>
            <p:spPr>
              <a:xfrm>
                <a:off x="9680400" y="3695760"/>
                <a:ext cx="127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10312560" y="3753000"/>
              <a:ext cx="76320" cy="360"/>
            </p14:xfrm>
          </p:contentPart>
        </mc:Choice>
        <mc:Fallback xmlns="">
          <p:pic>
            <p:nvPicPr>
              <p:cNvPr id="9" name="Ink 8"/>
              <p:cNvPicPr/>
              <p:nvPr/>
            </p:nvPicPr>
            <p:blipFill>
              <a:blip r:embed="rId14"/>
              <a:stretch>
                <a:fillRect/>
              </a:stretch>
            </p:blipFill>
            <p:spPr>
              <a:xfrm>
                <a:off x="10296360" y="3689280"/>
                <a:ext cx="108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p14:cNvContentPartPr/>
              <p14:nvPr/>
            </p14:nvContentPartPr>
            <p14:xfrm>
              <a:off x="9721800" y="3968640"/>
              <a:ext cx="101880" cy="13320"/>
            </p14:xfrm>
          </p:contentPart>
        </mc:Choice>
        <mc:Fallback xmlns="">
          <p:pic>
            <p:nvPicPr>
              <p:cNvPr id="10" name="Ink 9"/>
              <p:cNvPicPr/>
              <p:nvPr/>
            </p:nvPicPr>
            <p:blipFill>
              <a:blip r:embed="rId16"/>
              <a:stretch>
                <a:fillRect/>
              </a:stretch>
            </p:blipFill>
            <p:spPr>
              <a:xfrm>
                <a:off x="9705960" y="3905280"/>
                <a:ext cx="1335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p14:cNvContentPartPr/>
              <p14:nvPr/>
            </p14:nvContentPartPr>
            <p14:xfrm>
              <a:off x="10331280" y="4006800"/>
              <a:ext cx="64080" cy="6840"/>
            </p14:xfrm>
          </p:contentPart>
        </mc:Choice>
        <mc:Fallback xmlns="">
          <p:pic>
            <p:nvPicPr>
              <p:cNvPr id="11" name="Ink 10"/>
              <p:cNvPicPr/>
              <p:nvPr/>
            </p:nvPicPr>
            <p:blipFill>
              <a:blip r:embed="rId18"/>
              <a:stretch>
                <a:fillRect/>
              </a:stretch>
            </p:blipFill>
            <p:spPr>
              <a:xfrm>
                <a:off x="10315440" y="3943440"/>
                <a:ext cx="95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p14:cNvContentPartPr/>
              <p14:nvPr/>
            </p14:nvContentPartPr>
            <p14:xfrm>
              <a:off x="9715320" y="4743360"/>
              <a:ext cx="83160" cy="25920"/>
            </p14:xfrm>
          </p:contentPart>
        </mc:Choice>
        <mc:Fallback xmlns="">
          <p:pic>
            <p:nvPicPr>
              <p:cNvPr id="15" name="Ink 14"/>
              <p:cNvPicPr/>
              <p:nvPr/>
            </p:nvPicPr>
            <p:blipFill>
              <a:blip r:embed="rId20"/>
              <a:stretch>
                <a:fillRect/>
              </a:stretch>
            </p:blipFill>
            <p:spPr>
              <a:xfrm>
                <a:off x="9699480" y="4680000"/>
                <a:ext cx="1148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p14:cNvContentPartPr/>
              <p14:nvPr/>
            </p14:nvContentPartPr>
            <p14:xfrm>
              <a:off x="10306080" y="4711680"/>
              <a:ext cx="95400" cy="45000"/>
            </p14:xfrm>
          </p:contentPart>
        </mc:Choice>
        <mc:Fallback xmlns="">
          <p:pic>
            <p:nvPicPr>
              <p:cNvPr id="16" name="Ink 15"/>
              <p:cNvPicPr/>
              <p:nvPr/>
            </p:nvPicPr>
            <p:blipFill>
              <a:blip r:embed="rId22"/>
              <a:stretch>
                <a:fillRect/>
              </a:stretch>
            </p:blipFill>
            <p:spPr>
              <a:xfrm>
                <a:off x="10290240" y="4648320"/>
                <a:ext cx="1274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p14:cNvContentPartPr/>
              <p14:nvPr/>
            </p14:nvContentPartPr>
            <p14:xfrm>
              <a:off x="9702720" y="4984920"/>
              <a:ext cx="76680" cy="360"/>
            </p14:xfrm>
          </p:contentPart>
        </mc:Choice>
        <mc:Fallback xmlns="">
          <p:pic>
            <p:nvPicPr>
              <p:cNvPr id="17" name="Ink 16"/>
              <p:cNvPicPr/>
              <p:nvPr/>
            </p:nvPicPr>
            <p:blipFill>
              <a:blip r:embed="rId24"/>
              <a:stretch>
                <a:fillRect/>
              </a:stretch>
            </p:blipFill>
            <p:spPr>
              <a:xfrm>
                <a:off x="9686880" y="4921200"/>
                <a:ext cx="108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p14:cNvContentPartPr/>
              <p14:nvPr/>
            </p14:nvContentPartPr>
            <p14:xfrm>
              <a:off x="10287000" y="4971960"/>
              <a:ext cx="120960" cy="45000"/>
            </p14:xfrm>
          </p:contentPart>
        </mc:Choice>
        <mc:Fallback xmlns="">
          <p:pic>
            <p:nvPicPr>
              <p:cNvPr id="18" name="Ink 17"/>
              <p:cNvPicPr/>
              <p:nvPr/>
            </p:nvPicPr>
            <p:blipFill>
              <a:blip r:embed="rId26"/>
              <a:stretch>
                <a:fillRect/>
              </a:stretch>
            </p:blipFill>
            <p:spPr>
              <a:xfrm>
                <a:off x="10271160" y="4908600"/>
                <a:ext cx="152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p14:cNvContentPartPr/>
              <p14:nvPr/>
            </p14:nvContentPartPr>
            <p14:xfrm>
              <a:off x="8464680" y="5708520"/>
              <a:ext cx="495360" cy="76680"/>
            </p14:xfrm>
          </p:contentPart>
        </mc:Choice>
        <mc:Fallback xmlns="">
          <p:pic>
            <p:nvPicPr>
              <p:cNvPr id="19" name="Ink 18"/>
              <p:cNvPicPr/>
              <p:nvPr/>
            </p:nvPicPr>
            <p:blipFill>
              <a:blip r:embed="rId28"/>
              <a:stretch>
                <a:fillRect/>
              </a:stretch>
            </p:blipFill>
            <p:spPr>
              <a:xfrm>
                <a:off x="8448840" y="5645160"/>
                <a:ext cx="527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p14:cNvContentPartPr/>
              <p14:nvPr/>
            </p14:nvContentPartPr>
            <p14:xfrm>
              <a:off x="9315360" y="5689440"/>
              <a:ext cx="451440" cy="76680"/>
            </p14:xfrm>
          </p:contentPart>
        </mc:Choice>
        <mc:Fallback xmlns="">
          <p:pic>
            <p:nvPicPr>
              <p:cNvPr id="20" name="Ink 19"/>
              <p:cNvPicPr/>
              <p:nvPr/>
            </p:nvPicPr>
            <p:blipFill>
              <a:blip r:embed="rId30"/>
              <a:stretch>
                <a:fillRect/>
              </a:stretch>
            </p:blipFill>
            <p:spPr>
              <a:xfrm>
                <a:off x="9299520" y="5626080"/>
                <a:ext cx="483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p14:cNvContentPartPr/>
              <p14:nvPr/>
            </p14:nvContentPartPr>
            <p14:xfrm>
              <a:off x="544320" y="1123920"/>
              <a:ext cx="9870120" cy="5478480"/>
            </p14:xfrm>
          </p:contentPart>
        </mc:Choice>
        <mc:Fallback xmlns="">
          <p:pic>
            <p:nvPicPr>
              <p:cNvPr id="21" name="Ink 20"/>
              <p:cNvPicPr/>
              <p:nvPr/>
            </p:nvPicPr>
            <p:blipFill>
              <a:blip r:embed="rId32"/>
              <a:stretch>
                <a:fillRect/>
              </a:stretch>
            </p:blipFill>
            <p:spPr>
              <a:xfrm>
                <a:off x="534960" y="1114560"/>
                <a:ext cx="9888840" cy="5497200"/>
              </a:xfrm>
              <a:prstGeom prst="rect">
                <a:avLst/>
              </a:prstGeom>
            </p:spPr>
          </p:pic>
        </mc:Fallback>
      </mc:AlternateContent>
    </p:spTree>
    <p:extLst>
      <p:ext uri="{BB962C8B-B14F-4D97-AF65-F5344CB8AC3E}">
        <p14:creationId xmlns:p14="http://schemas.microsoft.com/office/powerpoint/2010/main" val="177060176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11095719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Stack Organization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9949744" cy="4647814"/>
          </a:xfrm>
        </p:spPr>
        <p:txBody>
          <a:bodyPr>
            <a:normAutofit fontScale="92500" lnSpcReduction="10000"/>
          </a:bodyPr>
          <a:lstStyle/>
          <a:p>
            <a:pPr algn="just"/>
            <a:r>
              <a:rPr lang="en-IN" dirty="0"/>
              <a:t>Stack or LIFO(Last-In, First-Out</a:t>
            </a:r>
            <a:r>
              <a:rPr lang="en-IN" dirty="0" smtClean="0"/>
              <a:t>) </a:t>
            </a:r>
            <a:endParaRPr lang="en-IN" dirty="0"/>
          </a:p>
          <a:p>
            <a:pPr lvl="1" algn="just"/>
            <a:r>
              <a:rPr lang="en-IN" dirty="0" smtClean="0"/>
              <a:t>A </a:t>
            </a:r>
            <a:r>
              <a:rPr lang="en-IN" dirty="0"/>
              <a:t>storage device that stores </a:t>
            </a:r>
            <a:r>
              <a:rPr lang="en-IN" dirty="0" smtClean="0"/>
              <a:t>information</a:t>
            </a:r>
          </a:p>
          <a:p>
            <a:pPr lvl="1" algn="just"/>
            <a:r>
              <a:rPr lang="en-IN" dirty="0"/>
              <a:t>Very useful feature for nested subroutines, nested loops control</a:t>
            </a:r>
          </a:p>
          <a:p>
            <a:pPr lvl="1" algn="just"/>
            <a:r>
              <a:rPr lang="en-IN" dirty="0" smtClean="0"/>
              <a:t>The </a:t>
            </a:r>
            <a:r>
              <a:rPr lang="en-IN" dirty="0"/>
              <a:t>item stored last is the first item retrieved = a stack of tray</a:t>
            </a:r>
          </a:p>
          <a:p>
            <a:pPr algn="just"/>
            <a:r>
              <a:rPr lang="en-IN" dirty="0" smtClean="0"/>
              <a:t>Stack </a:t>
            </a:r>
            <a:r>
              <a:rPr lang="en-IN" dirty="0"/>
              <a:t>Pointer (SP</a:t>
            </a:r>
            <a:r>
              <a:rPr lang="en-IN" dirty="0" smtClean="0"/>
              <a:t>) </a:t>
            </a:r>
            <a:endParaRPr lang="en-IN" dirty="0"/>
          </a:p>
          <a:p>
            <a:pPr lvl="1" algn="just"/>
            <a:r>
              <a:rPr lang="en-IN" dirty="0" smtClean="0"/>
              <a:t>The </a:t>
            </a:r>
            <a:r>
              <a:rPr lang="en-IN" dirty="0"/>
              <a:t>register that holds the address for the stack</a:t>
            </a:r>
          </a:p>
          <a:p>
            <a:pPr lvl="1" algn="just"/>
            <a:r>
              <a:rPr lang="en-IN" dirty="0" smtClean="0"/>
              <a:t>SP </a:t>
            </a:r>
            <a:r>
              <a:rPr lang="en-IN" dirty="0"/>
              <a:t>always points at the top item in the stack</a:t>
            </a:r>
          </a:p>
          <a:p>
            <a:pPr algn="just"/>
            <a:r>
              <a:rPr lang="en-IN" dirty="0" smtClean="0"/>
              <a:t>Two </a:t>
            </a:r>
            <a:r>
              <a:rPr lang="en-IN" dirty="0"/>
              <a:t>Operations of a stack : Insertion and Deletion of </a:t>
            </a:r>
            <a:r>
              <a:rPr lang="en-IN" dirty="0" smtClean="0"/>
              <a:t>Items</a:t>
            </a:r>
          </a:p>
          <a:p>
            <a:pPr lvl="1" algn="just"/>
            <a:r>
              <a:rPr lang="en-IN" dirty="0"/>
              <a:t>PUSH : Push-Down = Insertion</a:t>
            </a:r>
          </a:p>
          <a:p>
            <a:pPr lvl="1" algn="just"/>
            <a:r>
              <a:rPr lang="en-IN" dirty="0"/>
              <a:t>POP : Pop-Up = Deletion</a:t>
            </a:r>
          </a:p>
          <a:p>
            <a:pPr algn="just"/>
            <a:r>
              <a:rPr lang="en-IN" dirty="0" smtClean="0"/>
              <a:t>Stack</a:t>
            </a:r>
            <a:endParaRPr lang="ko-KR" altLang="en-US" dirty="0"/>
          </a:p>
          <a:p>
            <a:pPr marL="457200" lvl="1" indent="0" algn="just">
              <a:buNone/>
            </a:pPr>
            <a:r>
              <a:rPr lang="en-US" altLang="ko-KR" dirty="0" smtClean="0"/>
              <a:t>1</a:t>
            </a:r>
            <a:r>
              <a:rPr lang="en-US" altLang="ko-KR" dirty="0"/>
              <a:t>) </a:t>
            </a:r>
            <a:r>
              <a:rPr lang="en-IN" dirty="0"/>
              <a:t>Register Stack (Stack </a:t>
            </a:r>
            <a:r>
              <a:rPr lang="en-IN" dirty="0" smtClean="0"/>
              <a:t>Depth</a:t>
            </a:r>
            <a:r>
              <a:rPr lang="ko-KR" altLang="en-US" dirty="0"/>
              <a:t> </a:t>
            </a:r>
            <a:r>
              <a:rPr lang="en-IN" altLang="ko-KR" dirty="0" smtClean="0">
                <a:sym typeface="Wingdings" panose="05000000000000000000" pitchFamily="2" charset="2"/>
              </a:rPr>
              <a:t> </a:t>
            </a:r>
            <a:r>
              <a:rPr lang="en-IN" dirty="0" smtClean="0"/>
              <a:t>a </a:t>
            </a:r>
            <a:r>
              <a:rPr lang="en-IN" dirty="0"/>
              <a:t>finite number of memory words or register(stand alone)</a:t>
            </a:r>
          </a:p>
          <a:p>
            <a:pPr marL="0" indent="0" algn="just">
              <a:buNone/>
            </a:pPr>
            <a:r>
              <a:rPr lang="en-IN" dirty="0"/>
              <a:t>	</a:t>
            </a:r>
            <a:r>
              <a:rPr lang="en-IN" dirty="0" smtClean="0"/>
              <a:t>2</a:t>
            </a:r>
            <a:r>
              <a:rPr lang="en-IN" dirty="0"/>
              <a:t>) Memory Stack (Stack </a:t>
            </a:r>
            <a:r>
              <a:rPr lang="en-IN" dirty="0" smtClean="0"/>
              <a:t>Depth </a:t>
            </a:r>
            <a:r>
              <a:rPr lang="en-IN" dirty="0" smtClean="0">
                <a:sym typeface="Wingdings" panose="05000000000000000000" pitchFamily="2" charset="2"/>
              </a:rPr>
              <a:t> </a:t>
            </a:r>
            <a:r>
              <a:rPr lang="en-IN" dirty="0" smtClean="0"/>
              <a:t>a </a:t>
            </a:r>
            <a:r>
              <a:rPr lang="en-IN" dirty="0"/>
              <a:t>portion of a large memory</a:t>
            </a:r>
          </a:p>
          <a:p>
            <a:pPr marL="457200" lvl="1" indent="0" algn="just">
              <a:buNone/>
            </a:pPr>
            <a:endParaRPr lang="en-IN" dirty="0"/>
          </a:p>
        </p:txBody>
      </p:sp>
    </p:spTree>
    <p:extLst>
      <p:ext uri="{BB962C8B-B14F-4D97-AF65-F5344CB8AC3E}">
        <p14:creationId xmlns:p14="http://schemas.microsoft.com/office/powerpoint/2010/main" val="2357371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Register Stack </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7534656" y="2147718"/>
            <a:ext cx="4648877" cy="3458603"/>
          </a:xfrm>
          <a:prstGeom prst="rect">
            <a:avLst/>
          </a:prstGeom>
        </p:spPr>
      </p:pic>
      <p:sp>
        <p:nvSpPr>
          <p:cNvPr id="8" name="Rectangle 7"/>
          <p:cNvSpPr/>
          <p:nvPr/>
        </p:nvSpPr>
        <p:spPr>
          <a:xfrm>
            <a:off x="1576873" y="1658957"/>
            <a:ext cx="4329262" cy="369332"/>
          </a:xfrm>
          <a:prstGeom prst="rect">
            <a:avLst/>
          </a:prstGeom>
        </p:spPr>
        <p:txBody>
          <a:bodyPr wrap="none">
            <a:spAutoFit/>
          </a:bodyPr>
          <a:lstStyle/>
          <a:p>
            <a:r>
              <a:rPr kumimoji="1" lang="en-US" altLang="ko-KR" b="1" dirty="0" smtClean="0">
                <a:latin typeface="Arial" panose="020B0604020202020204" pitchFamily="34" charset="0"/>
                <a:ea typeface="굴림" pitchFamily="50" charset="-127"/>
              </a:rPr>
              <a:t>Initially</a:t>
            </a:r>
            <a:r>
              <a:rPr kumimoji="1" lang="en-US" altLang="ko-KR" b="1" dirty="0">
                <a:latin typeface="Arial" panose="020B0604020202020204" pitchFamily="34" charset="0"/>
                <a:ea typeface="굴림" pitchFamily="50" charset="-127"/>
              </a:rPr>
              <a:t>, SP = 0, EMPTY = 1, FULL = 0 </a:t>
            </a:r>
            <a:endParaRPr lang="en-IN" dirty="0"/>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858240" y="2175480"/>
              <a:ext cx="9054360" cy="3648960"/>
            </p14:xfrm>
          </p:contentPart>
        </mc:Choice>
        <mc:Fallback xmlns="">
          <p:pic>
            <p:nvPicPr>
              <p:cNvPr id="4" name="Ink 3"/>
              <p:cNvPicPr/>
              <p:nvPr/>
            </p:nvPicPr>
            <p:blipFill>
              <a:blip r:embed="rId6"/>
              <a:stretch>
                <a:fillRect/>
              </a:stretch>
            </p:blipFill>
            <p:spPr>
              <a:xfrm>
                <a:off x="848880" y="2166120"/>
                <a:ext cx="9073080" cy="366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2466360" y="2540160"/>
              <a:ext cx="9414720" cy="3363840"/>
            </p14:xfrm>
          </p:contentPart>
        </mc:Choice>
        <mc:Fallback xmlns="">
          <p:pic>
            <p:nvPicPr>
              <p:cNvPr id="5" name="Ink 4"/>
              <p:cNvPicPr/>
              <p:nvPr/>
            </p:nvPicPr>
            <p:blipFill>
              <a:blip r:embed="rId8"/>
              <a:stretch>
                <a:fillRect/>
              </a:stretch>
            </p:blipFill>
            <p:spPr>
              <a:xfrm>
                <a:off x="2457000" y="2530800"/>
                <a:ext cx="9433440" cy="3382560"/>
              </a:xfrm>
              <a:prstGeom prst="rect">
                <a:avLst/>
              </a:prstGeom>
            </p:spPr>
          </p:pic>
        </mc:Fallback>
      </mc:AlternateContent>
    </p:spTree>
    <p:extLst>
      <p:ext uri="{BB962C8B-B14F-4D97-AF65-F5344CB8AC3E}">
        <p14:creationId xmlns:p14="http://schemas.microsoft.com/office/powerpoint/2010/main" val="198122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Register Stack </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7534656" y="2147718"/>
            <a:ext cx="4648877" cy="3458603"/>
          </a:xfrm>
          <a:prstGeom prst="rect">
            <a:avLst/>
          </a:prstGeom>
        </p:spPr>
      </p:pic>
      <p:sp>
        <p:nvSpPr>
          <p:cNvPr id="7" name="Rectangle 6"/>
          <p:cNvSpPr/>
          <p:nvPr/>
        </p:nvSpPr>
        <p:spPr>
          <a:xfrm>
            <a:off x="1030373" y="2128633"/>
            <a:ext cx="5756616" cy="2358210"/>
          </a:xfrm>
          <a:prstGeom prst="rect">
            <a:avLst/>
          </a:prstGeom>
        </p:spPr>
        <p:txBody>
          <a:bodyPr wrap="square">
            <a:spAutoFit/>
          </a:bodyPr>
          <a:lstStyle/>
          <a:p>
            <a:pPr lvl="1">
              <a:lnSpc>
                <a:spcPct val="109000"/>
              </a:lnSpc>
              <a:spcBef>
                <a:spcPct val="11000"/>
              </a:spcBef>
            </a:pPr>
            <a:r>
              <a:rPr kumimoji="1" lang="en-US" altLang="ko-KR" b="1" dirty="0" smtClean="0">
                <a:solidFill>
                  <a:srgbClr val="C00000"/>
                </a:solidFill>
                <a:latin typeface="+mj-lt"/>
                <a:ea typeface="굴림" pitchFamily="50" charset="-127"/>
              </a:rPr>
              <a:t>PUSH operation </a:t>
            </a:r>
            <a:r>
              <a:rPr kumimoji="1" lang="en-US" altLang="ko-KR" b="1" dirty="0" smtClean="0">
                <a:solidFill>
                  <a:srgbClr val="C00000"/>
                </a:solidFill>
                <a:latin typeface="+mj-lt"/>
                <a:ea typeface="굴림" pitchFamily="50" charset="-127"/>
                <a:sym typeface="Wingdings" panose="05000000000000000000" pitchFamily="2" charset="2"/>
              </a:rPr>
              <a:t> Writing into stack</a:t>
            </a:r>
            <a:endParaRPr kumimoji="1" lang="en-US" altLang="ko-KR" b="1" dirty="0" smtClean="0">
              <a:solidFill>
                <a:srgbClr val="C00000"/>
              </a:solidFill>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If (FULL=0)    ; </a:t>
            </a:r>
            <a:r>
              <a:rPr kumimoji="1" lang="en-US" altLang="ko-KR" dirty="0" smtClean="0">
                <a:latin typeface="+mj-lt"/>
                <a:ea typeface="굴림" pitchFamily="50" charset="-127"/>
              </a:rPr>
              <a:t>check if stack is not full</a:t>
            </a:r>
            <a:endParaRPr kumimoji="1" lang="en-US" altLang="ko-KR" b="1" dirty="0" smtClean="0">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SP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a:t>
            </a:r>
            <a:r>
              <a:rPr kumimoji="1" lang="en-US" altLang="ko-KR" b="1" dirty="0">
                <a:latin typeface="+mj-lt"/>
                <a:ea typeface="굴림" pitchFamily="50" charset="-127"/>
              </a:rPr>
              <a:t>SP + 1	</a:t>
            </a:r>
            <a:r>
              <a:rPr kumimoji="1" lang="en-US" altLang="ko-KR" b="1" dirty="0" smtClean="0">
                <a:latin typeface="+mj-lt"/>
                <a:ea typeface="굴림" pitchFamily="50" charset="-127"/>
              </a:rPr>
              <a:t>;</a:t>
            </a:r>
            <a:r>
              <a:rPr kumimoji="1" lang="en-US" altLang="ko-KR" dirty="0" smtClean="0">
                <a:latin typeface="+mj-lt"/>
                <a:ea typeface="굴림" pitchFamily="50" charset="-127"/>
              </a:rPr>
              <a:t>Increment </a:t>
            </a:r>
            <a:r>
              <a:rPr kumimoji="1" lang="en-US" altLang="ko-KR" dirty="0">
                <a:latin typeface="+mj-lt"/>
                <a:ea typeface="굴림" pitchFamily="50" charset="-127"/>
              </a:rPr>
              <a:t>stack pointer               </a:t>
            </a:r>
            <a:r>
              <a:rPr kumimoji="1" lang="en-US" altLang="ko-KR" b="1" dirty="0" smtClean="0">
                <a:latin typeface="+mj-lt"/>
                <a:ea typeface="굴림" pitchFamily="50" charset="-127"/>
              </a:rPr>
              <a:t>M[SP</a:t>
            </a:r>
            <a:r>
              <a:rPr kumimoji="1" lang="en-US" altLang="ko-KR" b="1" dirty="0">
                <a:latin typeface="+mj-lt"/>
                <a:ea typeface="굴림" pitchFamily="50" charset="-127"/>
              </a:rPr>
              <a:t>]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a:t>
            </a:r>
            <a:r>
              <a:rPr kumimoji="1" lang="en-US" altLang="ko-KR" b="1" dirty="0">
                <a:latin typeface="+mj-lt"/>
                <a:ea typeface="굴림" pitchFamily="50" charset="-127"/>
              </a:rPr>
              <a:t>DR	</a:t>
            </a:r>
            <a:r>
              <a:rPr kumimoji="1" lang="en-US" altLang="ko-KR" b="1" dirty="0" smtClean="0">
                <a:latin typeface="+mj-lt"/>
                <a:ea typeface="굴림" pitchFamily="50" charset="-127"/>
              </a:rPr>
              <a:t>; </a:t>
            </a:r>
            <a:r>
              <a:rPr kumimoji="1" lang="en-IN" altLang="ko-KR" dirty="0">
                <a:latin typeface="+mj-lt"/>
                <a:ea typeface="굴림" pitchFamily="50" charset="-127"/>
              </a:rPr>
              <a:t>Write item on top of the stack</a:t>
            </a:r>
            <a:r>
              <a:rPr kumimoji="1" lang="en-US" altLang="ko-KR" dirty="0" smtClean="0">
                <a:latin typeface="+mj-lt"/>
                <a:ea typeface="굴림" pitchFamily="50" charset="-127"/>
              </a:rPr>
              <a:t>              </a:t>
            </a:r>
            <a:r>
              <a:rPr kumimoji="1" lang="en-US" altLang="ko-KR" b="1" dirty="0" smtClean="0">
                <a:latin typeface="+mj-lt"/>
                <a:ea typeface="굴림" pitchFamily="50" charset="-127"/>
              </a:rPr>
              <a:t> </a:t>
            </a:r>
            <a:endParaRPr kumimoji="1" lang="en-US" altLang="ko-KR" b="1" dirty="0">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If (SP = 0) then (FULL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1)	 ; </a:t>
            </a:r>
            <a:r>
              <a:rPr kumimoji="1" lang="en-IN" altLang="ko-KR" dirty="0">
                <a:latin typeface="+mj-lt"/>
                <a:ea typeface="굴림" pitchFamily="50" charset="-127"/>
              </a:rPr>
              <a:t>Check if stack is full</a:t>
            </a:r>
          </a:p>
          <a:p>
            <a:pPr lvl="1">
              <a:lnSpc>
                <a:spcPct val="109000"/>
              </a:lnSpc>
              <a:spcBef>
                <a:spcPct val="11000"/>
              </a:spcBef>
            </a:pPr>
            <a:r>
              <a:rPr kumimoji="1" lang="en-US" altLang="ko-KR" b="1" dirty="0" smtClean="0">
                <a:latin typeface="+mj-lt"/>
                <a:ea typeface="굴림" pitchFamily="50" charset="-127"/>
              </a:rPr>
              <a:t>EMPTY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0 	 ; </a:t>
            </a:r>
            <a:r>
              <a:rPr kumimoji="1" lang="en-IN" altLang="ko-KR" dirty="0">
                <a:latin typeface="+mj-lt"/>
                <a:ea typeface="굴림" pitchFamily="50" charset="-127"/>
              </a:rPr>
              <a:t>Mark the stack not </a:t>
            </a:r>
            <a:r>
              <a:rPr kumimoji="1" lang="en-IN" altLang="ko-KR" dirty="0" smtClean="0">
                <a:latin typeface="+mj-lt"/>
                <a:ea typeface="굴림" pitchFamily="50" charset="-127"/>
              </a:rPr>
              <a:t>empty</a:t>
            </a:r>
            <a:r>
              <a:rPr kumimoji="1" lang="en-US" altLang="ko-KR" b="1" dirty="0" smtClean="0">
                <a:latin typeface="+mj-lt"/>
                <a:ea typeface="굴림" pitchFamily="50" charset="-127"/>
              </a:rPr>
              <a:t>                  		</a:t>
            </a:r>
            <a:endParaRPr kumimoji="1" lang="en-US" altLang="ko-KR" b="1" dirty="0">
              <a:latin typeface="+mj-lt"/>
              <a:ea typeface="굴림" pitchFamily="50" charset="-127"/>
            </a:endParaRPr>
          </a:p>
        </p:txBody>
      </p:sp>
      <p:sp>
        <p:nvSpPr>
          <p:cNvPr id="8" name="Rectangle 7"/>
          <p:cNvSpPr/>
          <p:nvPr/>
        </p:nvSpPr>
        <p:spPr>
          <a:xfrm>
            <a:off x="1576873" y="1658957"/>
            <a:ext cx="4329262" cy="369332"/>
          </a:xfrm>
          <a:prstGeom prst="rect">
            <a:avLst/>
          </a:prstGeom>
        </p:spPr>
        <p:txBody>
          <a:bodyPr wrap="none">
            <a:spAutoFit/>
          </a:bodyPr>
          <a:lstStyle/>
          <a:p>
            <a:r>
              <a:rPr kumimoji="1" lang="en-US" altLang="ko-KR" b="1" dirty="0" smtClean="0">
                <a:latin typeface="Arial" panose="020B0604020202020204" pitchFamily="34" charset="0"/>
                <a:ea typeface="굴림" pitchFamily="50" charset="-127"/>
              </a:rPr>
              <a:t>Initially</a:t>
            </a:r>
            <a:r>
              <a:rPr kumimoji="1" lang="en-US" altLang="ko-KR" b="1" dirty="0">
                <a:latin typeface="Arial" panose="020B0604020202020204" pitchFamily="34" charset="0"/>
                <a:ea typeface="굴림" pitchFamily="50" charset="-127"/>
              </a:rPr>
              <a:t>, SP = 0, EMPTY = 1, FULL = 0 </a:t>
            </a:r>
            <a:endParaRPr lang="en-IN" dirty="0"/>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439560" y="1283040"/>
              <a:ext cx="11346480" cy="5333400"/>
            </p14:xfrm>
          </p:contentPart>
        </mc:Choice>
        <mc:Fallback xmlns="">
          <p:pic>
            <p:nvPicPr>
              <p:cNvPr id="4" name="Ink 3"/>
              <p:cNvPicPr/>
              <p:nvPr/>
            </p:nvPicPr>
            <p:blipFill>
              <a:blip r:embed="rId6"/>
              <a:stretch>
                <a:fillRect/>
              </a:stretch>
            </p:blipFill>
            <p:spPr>
              <a:xfrm>
                <a:off x="430200" y="1273680"/>
                <a:ext cx="11365200" cy="5352120"/>
              </a:xfrm>
              <a:prstGeom prst="rect">
                <a:avLst/>
              </a:prstGeom>
            </p:spPr>
          </p:pic>
        </mc:Fallback>
      </mc:AlternateContent>
    </p:spTree>
    <p:extLst>
      <p:ext uri="{BB962C8B-B14F-4D97-AF65-F5344CB8AC3E}">
        <p14:creationId xmlns:p14="http://schemas.microsoft.com/office/powerpoint/2010/main" val="1808892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Register Stack </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7534656" y="2147718"/>
            <a:ext cx="4648877" cy="3458603"/>
          </a:xfrm>
          <a:prstGeom prst="rect">
            <a:avLst/>
          </a:prstGeom>
        </p:spPr>
      </p:pic>
      <p:sp>
        <p:nvSpPr>
          <p:cNvPr id="15" name="Rectangle 14"/>
          <p:cNvSpPr/>
          <p:nvPr/>
        </p:nvSpPr>
        <p:spPr>
          <a:xfrm>
            <a:off x="589457" y="1331647"/>
            <a:ext cx="7119640" cy="2056269"/>
          </a:xfrm>
          <a:prstGeom prst="rect">
            <a:avLst/>
          </a:prstGeom>
        </p:spPr>
        <p:txBody>
          <a:bodyPr wrap="square">
            <a:spAutoFit/>
          </a:bodyPr>
          <a:lstStyle/>
          <a:p>
            <a:pPr lvl="1">
              <a:lnSpc>
                <a:spcPct val="109000"/>
              </a:lnSpc>
              <a:spcBef>
                <a:spcPct val="11000"/>
              </a:spcBef>
            </a:pPr>
            <a:r>
              <a:rPr kumimoji="1" lang="en-US" altLang="ko-KR" b="1" dirty="0" smtClean="0">
                <a:solidFill>
                  <a:srgbClr val="C00000"/>
                </a:solidFill>
                <a:latin typeface="+mj-lt"/>
                <a:ea typeface="굴림" pitchFamily="50" charset="-127"/>
              </a:rPr>
              <a:t>POP operation  </a:t>
            </a:r>
            <a:r>
              <a:rPr kumimoji="1" lang="en-US" altLang="ko-KR" b="1" dirty="0" smtClean="0">
                <a:solidFill>
                  <a:srgbClr val="C00000"/>
                </a:solidFill>
                <a:latin typeface="+mj-lt"/>
                <a:ea typeface="굴림" pitchFamily="50" charset="-127"/>
                <a:sym typeface="Wingdings" panose="05000000000000000000" pitchFamily="2" charset="2"/>
              </a:rPr>
              <a:t> Reading from stack</a:t>
            </a:r>
          </a:p>
          <a:p>
            <a:pPr lvl="1">
              <a:lnSpc>
                <a:spcPct val="109000"/>
              </a:lnSpc>
              <a:spcBef>
                <a:spcPct val="11000"/>
              </a:spcBef>
            </a:pPr>
            <a:r>
              <a:rPr kumimoji="1" lang="en-IN" altLang="ko-KR" b="1" dirty="0">
                <a:ea typeface="굴림" pitchFamily="50" charset="-127"/>
              </a:rPr>
              <a:t>If (EMPTY = 0</a:t>
            </a:r>
            <a:r>
              <a:rPr kumimoji="1" lang="en-IN" altLang="ko-KR" b="1" dirty="0" smtClean="0">
                <a:ea typeface="굴림" pitchFamily="50" charset="-127"/>
              </a:rPr>
              <a:t>) </a:t>
            </a:r>
            <a:endParaRPr kumimoji="1" lang="en-US" altLang="ko-KR" b="1" dirty="0">
              <a:ea typeface="굴림" pitchFamily="50" charset="-127"/>
            </a:endParaRPr>
          </a:p>
          <a:p>
            <a:pPr lvl="1">
              <a:lnSpc>
                <a:spcPct val="109000"/>
              </a:lnSpc>
              <a:spcBef>
                <a:spcPct val="11000"/>
              </a:spcBef>
            </a:pPr>
            <a:r>
              <a:rPr kumimoji="1" lang="en-US" altLang="ko-KR" b="1" dirty="0" smtClean="0">
                <a:latin typeface="+mj-lt"/>
                <a:ea typeface="굴림" pitchFamily="50" charset="-127"/>
              </a:rPr>
              <a:t>DR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a:t>
            </a:r>
            <a:r>
              <a:rPr kumimoji="1" lang="en-US" altLang="ko-KR" b="1" dirty="0">
                <a:latin typeface="+mj-lt"/>
                <a:ea typeface="굴림" pitchFamily="50" charset="-127"/>
              </a:rPr>
              <a:t>M[SP</a:t>
            </a:r>
            <a:r>
              <a:rPr kumimoji="1" lang="en-US" altLang="ko-KR" b="1" dirty="0" smtClean="0">
                <a:latin typeface="+mj-lt"/>
                <a:ea typeface="굴림" pitchFamily="50" charset="-127"/>
              </a:rPr>
              <a:t>]  ; </a:t>
            </a:r>
            <a:r>
              <a:rPr lang="en-IN" dirty="0"/>
              <a:t>Read item from the top of stack</a:t>
            </a:r>
            <a:endParaRPr kumimoji="1" lang="en-US" altLang="ko-KR" b="1" dirty="0">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SP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a:t>
            </a:r>
            <a:r>
              <a:rPr kumimoji="1" lang="en-US" altLang="ko-KR" b="1" dirty="0">
                <a:latin typeface="+mj-lt"/>
                <a:ea typeface="굴림" pitchFamily="50" charset="-127"/>
              </a:rPr>
              <a:t>SP </a:t>
            </a:r>
            <a:r>
              <a:rPr kumimoji="1" lang="en-US" altLang="ko-KR" b="1" dirty="0" smtClean="0">
                <a:latin typeface="+mj-lt"/>
                <a:ea typeface="굴림" pitchFamily="50" charset="-127"/>
              </a:rPr>
              <a:t>– 1   ; </a:t>
            </a:r>
            <a:r>
              <a:rPr lang="en-IN" dirty="0"/>
              <a:t>Decrement stack pointer</a:t>
            </a:r>
            <a:endParaRPr kumimoji="1" lang="en-US" altLang="ko-KR" b="1" dirty="0">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If </a:t>
            </a:r>
            <a:r>
              <a:rPr kumimoji="1" lang="en-US" altLang="ko-KR" b="1" dirty="0">
                <a:latin typeface="+mj-lt"/>
                <a:ea typeface="굴림" pitchFamily="50" charset="-127"/>
              </a:rPr>
              <a:t>(SP = 0) then (EMPTY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a:t>
            </a:r>
            <a:r>
              <a:rPr kumimoji="1" lang="en-US" altLang="ko-KR" b="1" dirty="0">
                <a:latin typeface="+mj-lt"/>
                <a:ea typeface="굴림" pitchFamily="50" charset="-127"/>
              </a:rPr>
              <a:t>1</a:t>
            </a:r>
            <a:r>
              <a:rPr kumimoji="1" lang="en-US" altLang="ko-KR" b="1" dirty="0" smtClean="0">
                <a:latin typeface="+mj-lt"/>
                <a:ea typeface="굴림" pitchFamily="50" charset="-127"/>
              </a:rPr>
              <a:t>)  ; </a:t>
            </a:r>
            <a:r>
              <a:rPr lang="en-IN" dirty="0"/>
              <a:t>Check if stack is empty</a:t>
            </a:r>
            <a:endParaRPr kumimoji="1" lang="en-US" altLang="ko-KR" b="1" dirty="0">
              <a:latin typeface="+mj-lt"/>
              <a:ea typeface="굴림" pitchFamily="50" charset="-127"/>
            </a:endParaRPr>
          </a:p>
          <a:p>
            <a:pPr lvl="1">
              <a:lnSpc>
                <a:spcPct val="109000"/>
              </a:lnSpc>
              <a:spcBef>
                <a:spcPct val="11000"/>
              </a:spcBef>
            </a:pPr>
            <a:r>
              <a:rPr kumimoji="1" lang="en-US" altLang="ko-KR" b="1" dirty="0" smtClean="0">
                <a:latin typeface="+mj-lt"/>
                <a:ea typeface="굴림" pitchFamily="50" charset="-127"/>
              </a:rPr>
              <a:t>FULL </a:t>
            </a:r>
            <a:r>
              <a:rPr kumimoji="1" lang="en-US" altLang="ko-KR" b="1" dirty="0" smtClean="0">
                <a:latin typeface="+mj-lt"/>
                <a:ea typeface="굴림" pitchFamily="50" charset="-127"/>
                <a:sym typeface="Wingdings" panose="05000000000000000000" pitchFamily="2" charset="2"/>
              </a:rPr>
              <a:t></a:t>
            </a:r>
            <a:r>
              <a:rPr kumimoji="1" lang="en-US" altLang="ko-KR" b="1" dirty="0" smtClean="0">
                <a:latin typeface="+mj-lt"/>
                <a:ea typeface="굴림" pitchFamily="50" charset="-127"/>
              </a:rPr>
              <a:t> 0  ; </a:t>
            </a:r>
            <a:r>
              <a:rPr lang="en-IN" dirty="0"/>
              <a:t>Mark the stack not </a:t>
            </a:r>
            <a:r>
              <a:rPr lang="en-IN" dirty="0" smtClean="0"/>
              <a:t>full</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540720" y="2057400"/>
              <a:ext cx="11194560" cy="4050360"/>
            </p14:xfrm>
          </p:contentPart>
        </mc:Choice>
        <mc:Fallback xmlns="">
          <p:pic>
            <p:nvPicPr>
              <p:cNvPr id="4" name="Ink 3"/>
              <p:cNvPicPr/>
              <p:nvPr/>
            </p:nvPicPr>
            <p:blipFill>
              <a:blip r:embed="rId6"/>
              <a:stretch>
                <a:fillRect/>
              </a:stretch>
            </p:blipFill>
            <p:spPr>
              <a:xfrm>
                <a:off x="531360" y="2048040"/>
                <a:ext cx="11213280" cy="4069080"/>
              </a:xfrm>
              <a:prstGeom prst="rect">
                <a:avLst/>
              </a:prstGeom>
            </p:spPr>
          </p:pic>
        </mc:Fallback>
      </mc:AlternateContent>
    </p:spTree>
    <p:extLst>
      <p:ext uri="{BB962C8B-B14F-4D97-AF65-F5344CB8AC3E}">
        <p14:creationId xmlns:p14="http://schemas.microsoft.com/office/powerpoint/2010/main" val="3726268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Memory Stack </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197672" y="2183478"/>
            <a:ext cx="6749344" cy="3651058"/>
          </a:xfrm>
        </p:spPr>
        <p:txBody>
          <a:bodyPr>
            <a:noAutofit/>
          </a:bodyPr>
          <a:lstStyle/>
          <a:p>
            <a:pPr algn="just"/>
            <a:r>
              <a:rPr lang="en-IN" dirty="0">
                <a:latin typeface="+mj-lt"/>
              </a:rPr>
              <a:t>A portion of memory is used as a stack with </a:t>
            </a:r>
            <a:r>
              <a:rPr lang="en-IN" dirty="0" smtClean="0">
                <a:latin typeface="+mj-lt"/>
              </a:rPr>
              <a:t>a processor </a:t>
            </a:r>
            <a:r>
              <a:rPr lang="en-IN" dirty="0">
                <a:latin typeface="+mj-lt"/>
              </a:rPr>
              <a:t>register as a stack </a:t>
            </a:r>
            <a:r>
              <a:rPr lang="en-IN" dirty="0" smtClean="0">
                <a:latin typeface="+mj-lt"/>
              </a:rPr>
              <a:t>pointer.</a:t>
            </a:r>
          </a:p>
          <a:p>
            <a:pPr algn="just"/>
            <a:r>
              <a:rPr lang="en-IN" dirty="0">
                <a:latin typeface="+mj-lt"/>
              </a:rPr>
              <a:t>The first item is stored at address </a:t>
            </a:r>
            <a:r>
              <a:rPr lang="en-IN" dirty="0" smtClean="0">
                <a:latin typeface="+mj-lt"/>
              </a:rPr>
              <a:t>4000 </a:t>
            </a:r>
            <a:r>
              <a:rPr lang="en-IN" dirty="0" smtClean="0">
                <a:latin typeface="+mj-lt"/>
                <a:sym typeface="Wingdings" panose="05000000000000000000" pitchFamily="2" charset="2"/>
              </a:rPr>
              <a:t> SP =4001 </a:t>
            </a:r>
          </a:p>
          <a:p>
            <a:pPr marL="0" indent="0" algn="just">
              <a:buNone/>
            </a:pPr>
            <a:endParaRPr lang="en-IN" dirty="0" smtClean="0">
              <a:latin typeface="+mj-lt"/>
            </a:endParaRPr>
          </a:p>
          <a:p>
            <a:pPr>
              <a:lnSpc>
                <a:spcPct val="96000"/>
              </a:lnSpc>
            </a:pPr>
            <a:r>
              <a:rPr kumimoji="1" lang="en-US" altLang="ko-KR" b="1" dirty="0">
                <a:solidFill>
                  <a:srgbClr val="C00000"/>
                </a:solidFill>
                <a:latin typeface="+mj-lt"/>
                <a:ea typeface="굴림" pitchFamily="50" charset="-127"/>
              </a:rPr>
              <a:t>PUSH:</a:t>
            </a:r>
            <a:r>
              <a:rPr kumimoji="1" lang="en-US" altLang="ko-KR" dirty="0">
                <a:latin typeface="+mj-lt"/>
                <a:ea typeface="굴림" pitchFamily="50" charset="-127"/>
              </a:rPr>
              <a:t>	SP </a:t>
            </a:r>
            <a:r>
              <a:rPr kumimoji="1" lang="en-US" altLang="ko-KR" dirty="0">
                <a:latin typeface="+mj-lt"/>
                <a:ea typeface="굴림" pitchFamily="50" charset="-127"/>
                <a:sym typeface="Symbol" panose="05050102010706020507" pitchFamily="18" charset="2"/>
              </a:rPr>
              <a:t></a:t>
            </a:r>
            <a:r>
              <a:rPr kumimoji="1" lang="en-US" altLang="ko-KR" dirty="0">
                <a:latin typeface="+mj-lt"/>
                <a:ea typeface="굴림" pitchFamily="50" charset="-127"/>
              </a:rPr>
              <a:t> SP - 1</a:t>
            </a:r>
          </a:p>
          <a:p>
            <a:pPr marL="457200" lvl="1" indent="0">
              <a:lnSpc>
                <a:spcPct val="96000"/>
              </a:lnSpc>
              <a:buNone/>
            </a:pPr>
            <a:r>
              <a:rPr kumimoji="1" lang="en-US" altLang="ko-KR" sz="1800" dirty="0" smtClean="0">
                <a:latin typeface="+mj-lt"/>
                <a:ea typeface="굴림" pitchFamily="50" charset="-127"/>
              </a:rPr>
              <a:t>		M[SP</a:t>
            </a:r>
            <a:r>
              <a:rPr kumimoji="1" lang="en-US" altLang="ko-KR" sz="1800" dirty="0">
                <a:latin typeface="+mj-lt"/>
                <a:ea typeface="굴림" pitchFamily="50" charset="-127"/>
              </a:rPr>
              <a:t>] </a:t>
            </a:r>
            <a:r>
              <a:rPr kumimoji="1" lang="en-US" altLang="ko-KR" sz="1800" dirty="0">
                <a:latin typeface="+mj-lt"/>
                <a:ea typeface="굴림" pitchFamily="50" charset="-127"/>
                <a:sym typeface="Symbol" panose="05050102010706020507" pitchFamily="18" charset="2"/>
              </a:rPr>
              <a:t></a:t>
            </a:r>
            <a:r>
              <a:rPr kumimoji="1" lang="en-US" altLang="ko-KR" sz="1800" dirty="0">
                <a:latin typeface="+mj-lt"/>
                <a:ea typeface="굴림" pitchFamily="50" charset="-127"/>
              </a:rPr>
              <a:t> </a:t>
            </a:r>
            <a:r>
              <a:rPr kumimoji="1" lang="en-US" altLang="ko-KR" sz="1800" dirty="0" smtClean="0">
                <a:latin typeface="+mj-lt"/>
                <a:ea typeface="굴림" pitchFamily="50" charset="-127"/>
              </a:rPr>
              <a:t>DR</a:t>
            </a:r>
          </a:p>
          <a:p>
            <a:pPr marL="457200" lvl="1" indent="0">
              <a:lnSpc>
                <a:spcPct val="96000"/>
              </a:lnSpc>
              <a:buNone/>
            </a:pPr>
            <a:endParaRPr kumimoji="1" lang="en-US" altLang="ko-KR" sz="1800" dirty="0">
              <a:latin typeface="+mj-lt"/>
              <a:ea typeface="굴림" pitchFamily="50" charset="-127"/>
            </a:endParaRPr>
          </a:p>
          <a:p>
            <a:pPr>
              <a:lnSpc>
                <a:spcPct val="96000"/>
              </a:lnSpc>
            </a:pPr>
            <a:r>
              <a:rPr kumimoji="1" lang="en-US" altLang="ko-KR" b="1" dirty="0" smtClean="0">
                <a:solidFill>
                  <a:srgbClr val="C00000"/>
                </a:solidFill>
                <a:latin typeface="+mj-lt"/>
                <a:ea typeface="굴림" pitchFamily="50" charset="-127"/>
              </a:rPr>
              <a:t>POP</a:t>
            </a:r>
            <a:r>
              <a:rPr kumimoji="1" lang="en-US" altLang="ko-KR" b="1" dirty="0">
                <a:solidFill>
                  <a:srgbClr val="C00000"/>
                </a:solidFill>
                <a:latin typeface="+mj-lt"/>
                <a:ea typeface="굴림" pitchFamily="50" charset="-127"/>
              </a:rPr>
              <a:t>:</a:t>
            </a:r>
            <a:r>
              <a:rPr kumimoji="1" lang="en-US" altLang="ko-KR" dirty="0">
                <a:latin typeface="+mj-lt"/>
                <a:ea typeface="굴림" pitchFamily="50" charset="-127"/>
              </a:rPr>
              <a:t>	</a:t>
            </a:r>
            <a:r>
              <a:rPr kumimoji="1" lang="en-US" altLang="ko-KR" dirty="0" smtClean="0">
                <a:latin typeface="+mj-lt"/>
                <a:ea typeface="굴림" pitchFamily="50" charset="-127"/>
              </a:rPr>
              <a:t>	DR </a:t>
            </a:r>
            <a:r>
              <a:rPr kumimoji="1" lang="en-US" altLang="ko-KR" dirty="0">
                <a:latin typeface="+mj-lt"/>
                <a:ea typeface="굴림" pitchFamily="50" charset="-127"/>
                <a:sym typeface="Symbol" panose="05050102010706020507" pitchFamily="18" charset="2"/>
              </a:rPr>
              <a:t></a:t>
            </a:r>
            <a:r>
              <a:rPr kumimoji="1" lang="en-US" altLang="ko-KR" dirty="0">
                <a:latin typeface="+mj-lt"/>
                <a:ea typeface="굴림" pitchFamily="50" charset="-127"/>
              </a:rPr>
              <a:t> M[SP]</a:t>
            </a:r>
          </a:p>
          <a:p>
            <a:pPr marL="457200" lvl="1" indent="0">
              <a:lnSpc>
                <a:spcPct val="96000"/>
              </a:lnSpc>
              <a:buNone/>
            </a:pPr>
            <a:r>
              <a:rPr kumimoji="1" lang="en-US" altLang="ko-KR" sz="1800" dirty="0" smtClean="0">
                <a:latin typeface="+mj-lt"/>
                <a:ea typeface="굴림" pitchFamily="50" charset="-127"/>
              </a:rPr>
              <a:t>		SP </a:t>
            </a:r>
            <a:r>
              <a:rPr kumimoji="1" lang="en-US" altLang="ko-KR" sz="1800" dirty="0">
                <a:latin typeface="+mj-lt"/>
                <a:ea typeface="굴림" pitchFamily="50" charset="-127"/>
                <a:sym typeface="Symbol" panose="05050102010706020507" pitchFamily="18" charset="2"/>
              </a:rPr>
              <a:t></a:t>
            </a:r>
            <a:r>
              <a:rPr kumimoji="1" lang="en-US" altLang="ko-KR" sz="1800" dirty="0">
                <a:latin typeface="+mj-lt"/>
                <a:ea typeface="굴림" pitchFamily="50" charset="-127"/>
              </a:rPr>
              <a:t> SP + 1 </a:t>
            </a:r>
            <a:endParaRPr kumimoji="1" lang="en-US" altLang="ko-KR" sz="1800" dirty="0" smtClean="0">
              <a:latin typeface="+mj-lt"/>
              <a:ea typeface="굴림" pitchFamily="50" charset="-127"/>
            </a:endParaRPr>
          </a:p>
        </p:txBody>
      </p:sp>
      <p:pic>
        <p:nvPicPr>
          <p:cNvPr id="3" name="Picture 2"/>
          <p:cNvPicPr>
            <a:picLocks noChangeAspect="1"/>
          </p:cNvPicPr>
          <p:nvPr/>
        </p:nvPicPr>
        <p:blipFill>
          <a:blip r:embed="rId4"/>
          <a:stretch>
            <a:fillRect/>
          </a:stretch>
        </p:blipFill>
        <p:spPr>
          <a:xfrm>
            <a:off x="8169639" y="1908859"/>
            <a:ext cx="4013894" cy="3925677"/>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082960" y="3003480"/>
              <a:ext cx="768600" cy="45000"/>
            </p14:xfrm>
          </p:contentPart>
        </mc:Choice>
        <mc:Fallback xmlns="">
          <p:pic>
            <p:nvPicPr>
              <p:cNvPr id="5" name="Ink 4"/>
              <p:cNvPicPr/>
              <p:nvPr/>
            </p:nvPicPr>
            <p:blipFill>
              <a:blip r:embed="rId6"/>
              <a:stretch>
                <a:fillRect/>
              </a:stretch>
            </p:blipFill>
            <p:spPr>
              <a:xfrm>
                <a:off x="2066760" y="2940120"/>
                <a:ext cx="800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3257640" y="3085920"/>
              <a:ext cx="635400" cy="13320"/>
            </p14:xfrm>
          </p:contentPart>
        </mc:Choice>
        <mc:Fallback xmlns="">
          <p:pic>
            <p:nvPicPr>
              <p:cNvPr id="6" name="Ink 5"/>
              <p:cNvPicPr/>
              <p:nvPr/>
            </p:nvPicPr>
            <p:blipFill>
              <a:blip r:embed="rId8"/>
              <a:stretch>
                <a:fillRect/>
              </a:stretch>
            </p:blipFill>
            <p:spPr>
              <a:xfrm>
                <a:off x="3241800" y="3022560"/>
                <a:ext cx="667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5226120" y="3048120"/>
              <a:ext cx="463680" cy="12960"/>
            </p14:xfrm>
          </p:contentPart>
        </mc:Choice>
        <mc:Fallback xmlns="">
          <p:pic>
            <p:nvPicPr>
              <p:cNvPr id="7" name="Ink 6"/>
              <p:cNvPicPr/>
              <p:nvPr/>
            </p:nvPicPr>
            <p:blipFill>
              <a:blip r:embed="rId10"/>
              <a:stretch>
                <a:fillRect/>
              </a:stretch>
            </p:blipFill>
            <p:spPr>
              <a:xfrm>
                <a:off x="5210280" y="2984400"/>
                <a:ext cx="495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10852200" y="5029200"/>
              <a:ext cx="360" cy="360"/>
            </p14:xfrm>
          </p:contentPart>
        </mc:Choice>
        <mc:Fallback xmlns="">
          <p:pic>
            <p:nvPicPr>
              <p:cNvPr id="8" name="Ink 7"/>
              <p:cNvPicPr/>
              <p:nvPr/>
            </p:nvPicPr>
            <p:blipFill>
              <a:blip r:embed="rId12"/>
              <a:stretch>
                <a:fillRect/>
              </a:stretch>
            </p:blipFill>
            <p:spPr>
              <a:xfrm>
                <a:off x="10836360" y="4965840"/>
                <a:ext cx="3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10852200" y="5029200"/>
              <a:ext cx="360" cy="360"/>
            </p14:xfrm>
          </p:contentPart>
        </mc:Choice>
        <mc:Fallback xmlns="">
          <p:pic>
            <p:nvPicPr>
              <p:cNvPr id="9" name="Ink 8"/>
              <p:cNvPicPr/>
              <p:nvPr/>
            </p:nvPicPr>
            <p:blipFill>
              <a:blip r:embed="rId12"/>
              <a:stretch>
                <a:fillRect/>
              </a:stretch>
            </p:blipFill>
            <p:spPr>
              <a:xfrm>
                <a:off x="10836360" y="4965840"/>
                <a:ext cx="320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p14:cNvContentPartPr/>
              <p14:nvPr/>
            </p14:nvContentPartPr>
            <p14:xfrm>
              <a:off x="10395000" y="4959360"/>
              <a:ext cx="883080" cy="76680"/>
            </p14:xfrm>
          </p:contentPart>
        </mc:Choice>
        <mc:Fallback xmlns="">
          <p:pic>
            <p:nvPicPr>
              <p:cNvPr id="10" name="Ink 9"/>
              <p:cNvPicPr/>
              <p:nvPr/>
            </p:nvPicPr>
            <p:blipFill>
              <a:blip r:embed="rId15"/>
              <a:stretch>
                <a:fillRect/>
              </a:stretch>
            </p:blipFill>
            <p:spPr>
              <a:xfrm>
                <a:off x="10379160" y="4896000"/>
                <a:ext cx="9147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p14:cNvContentPartPr/>
              <p14:nvPr/>
            </p14:nvContentPartPr>
            <p14:xfrm>
              <a:off x="10483920" y="3632040"/>
              <a:ext cx="762120" cy="19440"/>
            </p14:xfrm>
          </p:contentPart>
        </mc:Choice>
        <mc:Fallback xmlns="">
          <p:pic>
            <p:nvPicPr>
              <p:cNvPr id="11" name="Ink 10"/>
              <p:cNvPicPr/>
              <p:nvPr/>
            </p:nvPicPr>
            <p:blipFill>
              <a:blip r:embed="rId17"/>
              <a:stretch>
                <a:fillRect/>
              </a:stretch>
            </p:blipFill>
            <p:spPr>
              <a:xfrm>
                <a:off x="10468080" y="3568680"/>
                <a:ext cx="794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p14:cNvContentPartPr/>
              <p14:nvPr/>
            </p14:nvContentPartPr>
            <p14:xfrm>
              <a:off x="6045120" y="2959200"/>
              <a:ext cx="959400" cy="89280"/>
            </p14:xfrm>
          </p:contentPart>
        </mc:Choice>
        <mc:Fallback xmlns="">
          <p:pic>
            <p:nvPicPr>
              <p:cNvPr id="15" name="Ink 14"/>
              <p:cNvPicPr/>
              <p:nvPr/>
            </p:nvPicPr>
            <p:blipFill>
              <a:blip r:embed="rId19"/>
              <a:stretch>
                <a:fillRect/>
              </a:stretch>
            </p:blipFill>
            <p:spPr>
              <a:xfrm>
                <a:off x="6029280" y="2895480"/>
                <a:ext cx="991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p14:cNvContentPartPr/>
              <p14:nvPr/>
            </p14:nvContentPartPr>
            <p14:xfrm>
              <a:off x="1817640" y="1252080"/>
              <a:ext cx="9022320" cy="4419000"/>
            </p14:xfrm>
          </p:contentPart>
        </mc:Choice>
        <mc:Fallback xmlns="">
          <p:pic>
            <p:nvPicPr>
              <p:cNvPr id="16" name="Ink 15"/>
              <p:cNvPicPr/>
              <p:nvPr/>
            </p:nvPicPr>
            <p:blipFill>
              <a:blip r:embed="rId21"/>
              <a:stretch>
                <a:fillRect/>
              </a:stretch>
            </p:blipFill>
            <p:spPr>
              <a:xfrm>
                <a:off x="1808280" y="1242720"/>
                <a:ext cx="9041040" cy="4437720"/>
              </a:xfrm>
              <a:prstGeom prst="rect">
                <a:avLst/>
              </a:prstGeom>
            </p:spPr>
          </p:pic>
        </mc:Fallback>
      </mc:AlternateContent>
    </p:spTree>
    <p:extLst>
      <p:ext uri="{BB962C8B-B14F-4D97-AF65-F5344CB8AC3E}">
        <p14:creationId xmlns:p14="http://schemas.microsoft.com/office/powerpoint/2010/main" val="2964342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Memory Stack </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30200"/>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7146583" cy="4647814"/>
          </a:xfrm>
        </p:spPr>
        <p:txBody>
          <a:bodyPr>
            <a:normAutofit/>
          </a:bodyPr>
          <a:lstStyle/>
          <a:p>
            <a:pPr>
              <a:lnSpc>
                <a:spcPct val="96000"/>
              </a:lnSpc>
            </a:pPr>
            <a:r>
              <a:rPr kumimoji="1" lang="en-US" altLang="ko-KR" dirty="0" smtClean="0">
                <a:latin typeface="+mj-lt"/>
                <a:ea typeface="굴림" pitchFamily="50" charset="-127"/>
              </a:rPr>
              <a:t>Most computers do not provide hardware to check  stack overflow (full stack) or  underflow(empty stack) </a:t>
            </a:r>
            <a:r>
              <a:rPr kumimoji="1" lang="en-US" altLang="ko-KR" dirty="0" smtClean="0">
                <a:latin typeface="+mj-lt"/>
                <a:ea typeface="굴림" pitchFamily="50" charset="-127"/>
                <a:sym typeface="Wingdings" panose="05000000000000000000" pitchFamily="2" charset="2"/>
              </a:rPr>
              <a:t> Must be done in software.</a:t>
            </a:r>
            <a:endParaRPr kumimoji="1" lang="en-US" altLang="ko-KR" dirty="0" smtClean="0">
              <a:latin typeface="+mj-lt"/>
              <a:ea typeface="굴림" pitchFamily="50" charset="-127"/>
            </a:endParaRPr>
          </a:p>
          <a:p>
            <a:pPr>
              <a:lnSpc>
                <a:spcPct val="96000"/>
              </a:lnSpc>
            </a:pPr>
            <a:r>
              <a:rPr kumimoji="1" lang="en-US" altLang="ko-KR" dirty="0" smtClean="0">
                <a:latin typeface="+mj-lt"/>
                <a:ea typeface="굴림" pitchFamily="50" charset="-127"/>
              </a:rPr>
              <a:t>Stack </a:t>
            </a:r>
            <a:r>
              <a:rPr kumimoji="1" lang="en-US" altLang="ko-KR" dirty="0">
                <a:latin typeface="+mj-lt"/>
                <a:ea typeface="굴림" pitchFamily="50" charset="-127"/>
              </a:rPr>
              <a:t>Limits:</a:t>
            </a:r>
          </a:p>
          <a:p>
            <a:pPr lvl="1">
              <a:lnSpc>
                <a:spcPct val="96000"/>
              </a:lnSpc>
            </a:pPr>
            <a:r>
              <a:rPr kumimoji="1" lang="en-US" altLang="ko-KR" sz="1800" dirty="0">
                <a:latin typeface="+mj-lt"/>
                <a:ea typeface="굴림" pitchFamily="50" charset="-127"/>
              </a:rPr>
              <a:t>Check for stack overflow(full)/underflow(empty)</a:t>
            </a:r>
          </a:p>
          <a:p>
            <a:pPr lvl="2">
              <a:lnSpc>
                <a:spcPct val="96000"/>
              </a:lnSpc>
            </a:pPr>
            <a:r>
              <a:rPr kumimoji="1" lang="en-US" altLang="ko-KR" sz="1800" dirty="0">
                <a:latin typeface="+mj-lt"/>
                <a:ea typeface="굴림" pitchFamily="50" charset="-127"/>
              </a:rPr>
              <a:t>Checked by using two register</a:t>
            </a:r>
          </a:p>
          <a:p>
            <a:pPr lvl="2">
              <a:lnSpc>
                <a:spcPct val="96000"/>
              </a:lnSpc>
            </a:pPr>
            <a:r>
              <a:rPr kumimoji="1" lang="en-US" altLang="ko-KR" sz="1800" dirty="0">
                <a:latin typeface="+mj-lt"/>
                <a:ea typeface="굴림" pitchFamily="50" charset="-127"/>
              </a:rPr>
              <a:t>Upper Limit and Lower Limit Register</a:t>
            </a:r>
          </a:p>
          <a:p>
            <a:pPr lvl="1">
              <a:lnSpc>
                <a:spcPct val="96000"/>
              </a:lnSpc>
            </a:pPr>
            <a:r>
              <a:rPr kumimoji="1" lang="en-US" altLang="ko-KR" sz="1800" dirty="0">
                <a:latin typeface="+mj-lt"/>
                <a:ea typeface="굴림" pitchFamily="50" charset="-127"/>
              </a:rPr>
              <a:t>After PUSH Operation </a:t>
            </a:r>
            <a:r>
              <a:rPr kumimoji="1" lang="en-US" altLang="ko-KR" sz="1800" dirty="0">
                <a:latin typeface="+mj-lt"/>
                <a:ea typeface="굴림" pitchFamily="50" charset="-127"/>
                <a:sym typeface="Wingdings" panose="05000000000000000000" pitchFamily="2" charset="2"/>
              </a:rPr>
              <a:t> </a:t>
            </a:r>
            <a:r>
              <a:rPr kumimoji="1" lang="en-US" altLang="ko-KR" sz="1800" dirty="0">
                <a:latin typeface="+mj-lt"/>
                <a:ea typeface="굴림" pitchFamily="50" charset="-127"/>
              </a:rPr>
              <a:t>SP compared with the upper limit register</a:t>
            </a:r>
          </a:p>
          <a:p>
            <a:pPr lvl="1">
              <a:lnSpc>
                <a:spcPct val="96000"/>
              </a:lnSpc>
            </a:pPr>
            <a:r>
              <a:rPr kumimoji="1" lang="en-US" altLang="ko-KR" sz="1800" dirty="0">
                <a:latin typeface="+mj-lt"/>
                <a:ea typeface="굴림" pitchFamily="50" charset="-127"/>
              </a:rPr>
              <a:t>After POP Operation </a:t>
            </a:r>
            <a:r>
              <a:rPr kumimoji="1" lang="en-US" altLang="ko-KR" sz="1800" dirty="0">
                <a:latin typeface="+mj-lt"/>
                <a:ea typeface="굴림" pitchFamily="50" charset="-127"/>
                <a:sym typeface="Wingdings" panose="05000000000000000000" pitchFamily="2" charset="2"/>
              </a:rPr>
              <a:t> </a:t>
            </a:r>
            <a:r>
              <a:rPr kumimoji="1" lang="en-US" altLang="ko-KR" sz="1800" dirty="0">
                <a:latin typeface="+mj-lt"/>
                <a:ea typeface="굴림" pitchFamily="50" charset="-127"/>
              </a:rPr>
              <a:t>SP compared with the lower limit register</a:t>
            </a:r>
            <a:endParaRPr lang="en-IN" sz="1800" dirty="0">
              <a:latin typeface="+mj-lt"/>
            </a:endParaRPr>
          </a:p>
          <a:p>
            <a:pPr>
              <a:lnSpc>
                <a:spcPct val="96000"/>
              </a:lnSpc>
            </a:pPr>
            <a:endParaRPr kumimoji="1" lang="en-US" altLang="ko-KR" dirty="0" smtClean="0">
              <a:latin typeface="+mj-lt"/>
              <a:ea typeface="굴림" pitchFamily="50" charset="-127"/>
            </a:endParaRPr>
          </a:p>
        </p:txBody>
      </p:sp>
      <p:pic>
        <p:nvPicPr>
          <p:cNvPr id="3" name="Picture 2"/>
          <p:cNvPicPr>
            <a:picLocks noChangeAspect="1"/>
          </p:cNvPicPr>
          <p:nvPr/>
        </p:nvPicPr>
        <p:blipFill>
          <a:blip r:embed="rId4"/>
          <a:stretch>
            <a:fillRect/>
          </a:stretch>
        </p:blipFill>
        <p:spPr>
          <a:xfrm>
            <a:off x="8169639" y="1908859"/>
            <a:ext cx="4013894" cy="3925677"/>
          </a:xfrm>
          <a:prstGeom prst="rect">
            <a:avLst/>
          </a:prstGeom>
        </p:spPr>
      </p:pic>
    </p:spTree>
    <p:extLst>
      <p:ext uri="{BB962C8B-B14F-4D97-AF65-F5344CB8AC3E}">
        <p14:creationId xmlns:p14="http://schemas.microsoft.com/office/powerpoint/2010/main" val="17167017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Reverse Polish Notation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nSpc>
                <a:spcPct val="96000"/>
              </a:lnSpc>
            </a:pPr>
            <a:r>
              <a:rPr kumimoji="1" lang="en-IN" altLang="ko-KR" dirty="0" smtClean="0">
                <a:latin typeface="+mj-lt"/>
                <a:ea typeface="굴림" pitchFamily="50" charset="-127"/>
              </a:rPr>
              <a:t>A </a:t>
            </a:r>
            <a:r>
              <a:rPr kumimoji="1" lang="en-IN" altLang="ko-KR" dirty="0">
                <a:latin typeface="+mj-lt"/>
                <a:ea typeface="굴림" pitchFamily="50" charset="-127"/>
              </a:rPr>
              <a:t>stack organization is very effective for evaluating arithmetic expressions. </a:t>
            </a:r>
            <a:endParaRPr kumimoji="1" lang="en-IN" altLang="ko-KR" dirty="0" smtClean="0">
              <a:latin typeface="+mj-lt"/>
              <a:ea typeface="굴림" pitchFamily="50" charset="-127"/>
            </a:endParaRPr>
          </a:p>
          <a:p>
            <a:pPr>
              <a:lnSpc>
                <a:spcPct val="96000"/>
              </a:lnSpc>
            </a:pPr>
            <a:r>
              <a:rPr kumimoji="1" lang="en-IN" altLang="ko-KR" dirty="0" smtClean="0">
                <a:latin typeface="+mj-lt"/>
                <a:ea typeface="굴림" pitchFamily="50" charset="-127"/>
              </a:rPr>
              <a:t>The common </a:t>
            </a:r>
            <a:r>
              <a:rPr kumimoji="1" lang="en-IN" altLang="ko-KR" dirty="0">
                <a:latin typeface="+mj-lt"/>
                <a:ea typeface="굴림" pitchFamily="50" charset="-127"/>
              </a:rPr>
              <a:t>mathematical method of writing arithmetic expressions imposes </a:t>
            </a:r>
            <a:r>
              <a:rPr kumimoji="1" lang="en-IN" altLang="ko-KR" dirty="0" smtClean="0">
                <a:latin typeface="+mj-lt"/>
                <a:ea typeface="굴림" pitchFamily="50" charset="-127"/>
              </a:rPr>
              <a:t>difficulties when </a:t>
            </a:r>
            <a:r>
              <a:rPr kumimoji="1" lang="en-IN" altLang="ko-KR" dirty="0">
                <a:latin typeface="+mj-lt"/>
                <a:ea typeface="굴림" pitchFamily="50" charset="-127"/>
              </a:rPr>
              <a:t>evaluated by a computer. </a:t>
            </a:r>
            <a:endParaRPr kumimoji="1" lang="en-IN" altLang="ko-KR" dirty="0" smtClean="0">
              <a:latin typeface="+mj-lt"/>
              <a:ea typeface="굴림" pitchFamily="50" charset="-127"/>
            </a:endParaRPr>
          </a:p>
          <a:p>
            <a:pPr>
              <a:lnSpc>
                <a:spcPct val="96000"/>
              </a:lnSpc>
            </a:pPr>
            <a:r>
              <a:rPr kumimoji="1" lang="en-IN" altLang="ko-KR" dirty="0" smtClean="0">
                <a:latin typeface="+mj-lt"/>
                <a:ea typeface="굴림" pitchFamily="50" charset="-127"/>
              </a:rPr>
              <a:t>The </a:t>
            </a:r>
            <a:r>
              <a:rPr kumimoji="1" lang="en-IN" altLang="ko-KR" dirty="0">
                <a:latin typeface="+mj-lt"/>
                <a:ea typeface="굴림" pitchFamily="50" charset="-127"/>
              </a:rPr>
              <a:t>common arithmetic </a:t>
            </a:r>
            <a:r>
              <a:rPr kumimoji="1" lang="en-IN" altLang="ko-KR" dirty="0" smtClean="0">
                <a:latin typeface="+mj-lt"/>
                <a:ea typeface="굴림" pitchFamily="50" charset="-127"/>
              </a:rPr>
              <a:t>expressions are </a:t>
            </a:r>
            <a:r>
              <a:rPr kumimoji="1" lang="en-IN" altLang="ko-KR" dirty="0">
                <a:latin typeface="+mj-lt"/>
                <a:ea typeface="굴림" pitchFamily="50" charset="-127"/>
              </a:rPr>
              <a:t>written in infix notation, with each operator written between the operands</a:t>
            </a:r>
            <a:r>
              <a:rPr kumimoji="1" lang="en-IN" altLang="ko-KR" dirty="0" smtClean="0">
                <a:latin typeface="+mj-lt"/>
                <a:ea typeface="굴림" pitchFamily="50" charset="-127"/>
              </a:rPr>
              <a:t>.</a:t>
            </a:r>
          </a:p>
          <a:p>
            <a:pPr marL="0" indent="0">
              <a:lnSpc>
                <a:spcPct val="96000"/>
              </a:lnSpc>
              <a:buNone/>
            </a:pPr>
            <a:r>
              <a:rPr kumimoji="1" lang="en-IN" altLang="ko-KR" dirty="0">
                <a:latin typeface="+mj-lt"/>
                <a:ea typeface="굴림" pitchFamily="50" charset="-127"/>
              </a:rPr>
              <a:t>			A + </a:t>
            </a:r>
            <a:r>
              <a:rPr kumimoji="1" lang="en-IN" altLang="ko-KR" dirty="0" smtClean="0">
                <a:latin typeface="+mj-lt"/>
                <a:ea typeface="굴림" pitchFamily="50" charset="-127"/>
              </a:rPr>
              <a:t>B   </a:t>
            </a:r>
            <a:r>
              <a:rPr kumimoji="1" lang="en-IN" altLang="ko-KR" dirty="0" smtClean="0">
                <a:latin typeface="+mj-lt"/>
                <a:ea typeface="굴림" pitchFamily="50" charset="-127"/>
                <a:sym typeface="Wingdings" panose="05000000000000000000" pitchFamily="2" charset="2"/>
              </a:rPr>
              <a:t> </a:t>
            </a:r>
            <a:r>
              <a:rPr kumimoji="1" lang="en-IN" altLang="ko-KR" dirty="0" smtClean="0">
                <a:latin typeface="+mj-lt"/>
                <a:ea typeface="굴림" pitchFamily="50" charset="-127"/>
              </a:rPr>
              <a:t> </a:t>
            </a:r>
            <a:r>
              <a:rPr kumimoji="1" lang="en-IN" altLang="ko-KR" dirty="0">
                <a:latin typeface="+mj-lt"/>
                <a:ea typeface="굴림" pitchFamily="50" charset="-127"/>
              </a:rPr>
              <a:t>Infix notation</a:t>
            </a:r>
          </a:p>
          <a:p>
            <a:pPr marL="0" indent="0">
              <a:lnSpc>
                <a:spcPct val="96000"/>
              </a:lnSpc>
              <a:buNone/>
            </a:pPr>
            <a:r>
              <a:rPr kumimoji="1" lang="en-IN" altLang="ko-KR" dirty="0" smtClean="0">
                <a:latin typeface="+mj-lt"/>
                <a:ea typeface="굴림" pitchFamily="50" charset="-127"/>
              </a:rPr>
              <a:t>			+ </a:t>
            </a:r>
            <a:r>
              <a:rPr kumimoji="1" lang="en-IN" altLang="ko-KR" dirty="0">
                <a:latin typeface="+mj-lt"/>
                <a:ea typeface="굴림" pitchFamily="50" charset="-127"/>
              </a:rPr>
              <a:t>AB </a:t>
            </a:r>
            <a:r>
              <a:rPr kumimoji="1" lang="en-IN" altLang="ko-KR" dirty="0" smtClean="0">
                <a:latin typeface="+mj-lt"/>
                <a:ea typeface="굴림" pitchFamily="50" charset="-127"/>
              </a:rPr>
              <a:t>   </a:t>
            </a:r>
            <a:r>
              <a:rPr kumimoji="1" lang="en-IN" altLang="ko-KR" dirty="0" smtClean="0">
                <a:latin typeface="+mj-lt"/>
                <a:ea typeface="굴림" pitchFamily="50" charset="-127"/>
                <a:sym typeface="Wingdings" panose="05000000000000000000" pitchFamily="2" charset="2"/>
              </a:rPr>
              <a:t> </a:t>
            </a:r>
            <a:r>
              <a:rPr kumimoji="1" lang="en-IN" altLang="ko-KR" dirty="0" smtClean="0">
                <a:latin typeface="+mj-lt"/>
                <a:ea typeface="굴림" pitchFamily="50" charset="-127"/>
              </a:rPr>
              <a:t>Prefix </a:t>
            </a:r>
            <a:r>
              <a:rPr kumimoji="1" lang="en-IN" altLang="ko-KR" dirty="0">
                <a:latin typeface="+mj-lt"/>
                <a:ea typeface="굴림" pitchFamily="50" charset="-127"/>
              </a:rPr>
              <a:t>or Polish notation</a:t>
            </a:r>
          </a:p>
          <a:p>
            <a:pPr marL="0" indent="0">
              <a:lnSpc>
                <a:spcPct val="96000"/>
              </a:lnSpc>
              <a:buNone/>
            </a:pPr>
            <a:r>
              <a:rPr kumimoji="1" lang="en-IN" altLang="ko-KR" dirty="0" smtClean="0">
                <a:latin typeface="+mj-lt"/>
                <a:ea typeface="굴림" pitchFamily="50" charset="-127"/>
              </a:rPr>
              <a:t>			AB </a:t>
            </a:r>
            <a:r>
              <a:rPr kumimoji="1" lang="en-IN" altLang="ko-KR" dirty="0">
                <a:latin typeface="+mj-lt"/>
                <a:ea typeface="굴림" pitchFamily="50" charset="-127"/>
              </a:rPr>
              <a:t>+ </a:t>
            </a:r>
            <a:r>
              <a:rPr kumimoji="1" lang="en-IN" altLang="ko-KR" dirty="0" smtClean="0">
                <a:latin typeface="+mj-lt"/>
                <a:ea typeface="굴림" pitchFamily="50" charset="-127"/>
              </a:rPr>
              <a:t>   </a:t>
            </a:r>
            <a:r>
              <a:rPr kumimoji="1" lang="en-IN" altLang="ko-KR" dirty="0" smtClean="0">
                <a:latin typeface="+mj-lt"/>
                <a:ea typeface="굴림" pitchFamily="50" charset="-127"/>
                <a:sym typeface="Wingdings" panose="05000000000000000000" pitchFamily="2" charset="2"/>
              </a:rPr>
              <a:t> </a:t>
            </a:r>
            <a:r>
              <a:rPr kumimoji="1" lang="en-IN" altLang="ko-KR" dirty="0" smtClean="0">
                <a:latin typeface="+mj-lt"/>
                <a:ea typeface="굴림" pitchFamily="50" charset="-127"/>
              </a:rPr>
              <a:t>Postfix </a:t>
            </a:r>
            <a:r>
              <a:rPr kumimoji="1" lang="en-IN" altLang="ko-KR" dirty="0">
                <a:latin typeface="+mj-lt"/>
                <a:ea typeface="굴림" pitchFamily="50" charset="-127"/>
              </a:rPr>
              <a:t>or reverse Polish notation</a:t>
            </a:r>
          </a:p>
          <a:p>
            <a:pPr marL="0" indent="0">
              <a:lnSpc>
                <a:spcPct val="96000"/>
              </a:lnSpc>
              <a:buNone/>
            </a:pPr>
            <a:r>
              <a:rPr kumimoji="1" lang="en-IN" altLang="ko-KR" dirty="0" smtClean="0">
                <a:latin typeface="+mj-lt"/>
                <a:ea typeface="굴림" pitchFamily="50" charset="-127"/>
              </a:rPr>
              <a:t> </a:t>
            </a:r>
          </a:p>
          <a:p>
            <a:pPr>
              <a:lnSpc>
                <a:spcPct val="96000"/>
              </a:lnSpc>
            </a:pPr>
            <a:r>
              <a:rPr kumimoji="1" lang="en-IN" altLang="ko-KR" dirty="0">
                <a:latin typeface="+mj-lt"/>
                <a:ea typeface="굴림" pitchFamily="50" charset="-127"/>
              </a:rPr>
              <a:t>The reverse Polish notation is in a form suitable for stack manipulation. </a:t>
            </a:r>
            <a:endParaRPr kumimoji="1" lang="en-IN" altLang="ko-KR" dirty="0" smtClean="0">
              <a:latin typeface="+mj-lt"/>
              <a:ea typeface="굴림" pitchFamily="50" charset="-127"/>
            </a:endParaRPr>
          </a:p>
          <a:p>
            <a:pPr>
              <a:lnSpc>
                <a:spcPct val="96000"/>
              </a:lnSpc>
            </a:pPr>
            <a:r>
              <a:rPr kumimoji="1" lang="en-IN" altLang="ko-KR" dirty="0" smtClean="0">
                <a:latin typeface="+mj-lt"/>
                <a:ea typeface="굴림" pitchFamily="50" charset="-127"/>
              </a:rPr>
              <a:t>The expression A </a:t>
            </a:r>
            <a:r>
              <a:rPr kumimoji="1" lang="en-IN" altLang="ko-KR" dirty="0">
                <a:latin typeface="+mj-lt"/>
                <a:ea typeface="굴림" pitchFamily="50" charset="-127"/>
              </a:rPr>
              <a:t>• B + C • </a:t>
            </a:r>
            <a:r>
              <a:rPr kumimoji="1" lang="en-IN" altLang="ko-KR" dirty="0" smtClean="0">
                <a:latin typeface="+mj-lt"/>
                <a:ea typeface="굴림" pitchFamily="50" charset="-127"/>
              </a:rPr>
              <a:t>D is </a:t>
            </a:r>
            <a:r>
              <a:rPr kumimoji="1" lang="en-IN" altLang="ko-KR" dirty="0">
                <a:latin typeface="+mj-lt"/>
                <a:ea typeface="굴림" pitchFamily="50" charset="-127"/>
              </a:rPr>
              <a:t>written in reverse Polish notation </a:t>
            </a:r>
            <a:r>
              <a:rPr kumimoji="1" lang="en-IN" altLang="ko-KR" dirty="0" smtClean="0">
                <a:latin typeface="+mj-lt"/>
                <a:ea typeface="굴림" pitchFamily="50" charset="-127"/>
              </a:rPr>
              <a:t>as  AB </a:t>
            </a:r>
            <a:r>
              <a:rPr kumimoji="1" lang="en-IN" altLang="ko-KR" dirty="0">
                <a:latin typeface="+mj-lt"/>
                <a:ea typeface="굴림" pitchFamily="50" charset="-127"/>
              </a:rPr>
              <a:t>• CD • +</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072160" y="5523120"/>
              <a:ext cx="7669080" cy="809640"/>
            </p14:xfrm>
          </p:contentPart>
        </mc:Choice>
        <mc:Fallback xmlns="">
          <p:pic>
            <p:nvPicPr>
              <p:cNvPr id="3" name="Ink 2"/>
              <p:cNvPicPr/>
              <p:nvPr/>
            </p:nvPicPr>
            <p:blipFill>
              <a:blip r:embed="rId5"/>
              <a:stretch>
                <a:fillRect/>
              </a:stretch>
            </p:blipFill>
            <p:spPr>
              <a:xfrm>
                <a:off x="2062800" y="5513760"/>
                <a:ext cx="7687800" cy="828360"/>
              </a:xfrm>
              <a:prstGeom prst="rect">
                <a:avLst/>
              </a:prstGeom>
            </p:spPr>
          </p:pic>
        </mc:Fallback>
      </mc:AlternateContent>
    </p:spTree>
    <p:extLst>
      <p:ext uri="{BB962C8B-B14F-4D97-AF65-F5344CB8AC3E}">
        <p14:creationId xmlns:p14="http://schemas.microsoft.com/office/powerpoint/2010/main" val="163666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conversion from infix notation to reverse Polish notation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nSpc>
                <a:spcPct val="96000"/>
              </a:lnSpc>
            </a:pPr>
            <a:endParaRPr kumimoji="1" lang="en-IN" altLang="ko-KR" dirty="0" smtClean="0">
              <a:latin typeface="+mj-lt"/>
              <a:ea typeface="굴림" pitchFamily="50" charset="-127"/>
            </a:endParaRPr>
          </a:p>
          <a:p>
            <a:pPr>
              <a:lnSpc>
                <a:spcPct val="96000"/>
              </a:lnSpc>
            </a:pPr>
            <a:r>
              <a:rPr kumimoji="1" lang="en-IN" altLang="ko-KR" dirty="0" smtClean="0">
                <a:latin typeface="+mj-lt"/>
                <a:ea typeface="굴림" pitchFamily="50" charset="-127"/>
              </a:rPr>
              <a:t>Consider </a:t>
            </a:r>
            <a:r>
              <a:rPr kumimoji="1" lang="en-IN" altLang="ko-KR" dirty="0">
                <a:latin typeface="+mj-lt"/>
                <a:ea typeface="굴림" pitchFamily="50" charset="-127"/>
              </a:rPr>
              <a:t>the </a:t>
            </a:r>
            <a:r>
              <a:rPr kumimoji="1" lang="en-IN" altLang="ko-KR" dirty="0" smtClean="0">
                <a:latin typeface="+mj-lt"/>
                <a:ea typeface="굴림" pitchFamily="50" charset="-127"/>
              </a:rPr>
              <a:t>expression (</a:t>
            </a:r>
            <a:r>
              <a:rPr kumimoji="1" lang="en-IN" altLang="ko-KR" dirty="0">
                <a:latin typeface="+mj-lt"/>
                <a:ea typeface="굴림" pitchFamily="50" charset="-127"/>
              </a:rPr>
              <a:t>A + B) • [C • (D + E) + f</a:t>
            </a:r>
            <a:r>
              <a:rPr kumimoji="1" lang="en-IN" altLang="ko-KR" dirty="0" smtClean="0">
                <a:latin typeface="+mj-lt"/>
                <a:ea typeface="굴림" pitchFamily="50" charset="-127"/>
              </a:rPr>
              <a:t>] </a:t>
            </a:r>
          </a:p>
          <a:p>
            <a:pPr>
              <a:lnSpc>
                <a:spcPct val="96000"/>
              </a:lnSpc>
            </a:pPr>
            <a:r>
              <a:rPr kumimoji="1" lang="en-IN" altLang="ko-KR" dirty="0">
                <a:latin typeface="+mj-lt"/>
                <a:ea typeface="굴림" pitchFamily="50" charset="-127"/>
              </a:rPr>
              <a:t>first perform the arithmetic inside </a:t>
            </a:r>
            <a:r>
              <a:rPr kumimoji="1" lang="en-IN" altLang="ko-KR" dirty="0" smtClean="0">
                <a:latin typeface="+mj-lt"/>
                <a:ea typeface="굴림" pitchFamily="50" charset="-127"/>
              </a:rPr>
              <a:t>the parentheses </a:t>
            </a:r>
            <a:r>
              <a:rPr kumimoji="1" lang="en-IN" altLang="ko-KR" dirty="0">
                <a:latin typeface="+mj-lt"/>
                <a:ea typeface="굴림" pitchFamily="50" charset="-127"/>
              </a:rPr>
              <a:t>(A + B) and (D + E</a:t>
            </a:r>
            <a:r>
              <a:rPr kumimoji="1" lang="en-IN" altLang="ko-KR" dirty="0" smtClean="0">
                <a:latin typeface="+mj-lt"/>
                <a:ea typeface="굴림" pitchFamily="50" charset="-127"/>
              </a:rPr>
              <a:t>).</a:t>
            </a:r>
            <a:endParaRPr kumimoji="1" lang="en-IN" altLang="ko-KR" dirty="0">
              <a:latin typeface="+mj-lt"/>
              <a:ea typeface="굴림" pitchFamily="50" charset="-127"/>
            </a:endParaRPr>
          </a:p>
          <a:p>
            <a:pPr>
              <a:lnSpc>
                <a:spcPct val="96000"/>
              </a:lnSpc>
            </a:pPr>
            <a:r>
              <a:rPr kumimoji="1" lang="en-IN" altLang="ko-KR" dirty="0">
                <a:latin typeface="+mj-lt"/>
                <a:ea typeface="굴림" pitchFamily="50" charset="-127"/>
              </a:rPr>
              <a:t>AB + DE + C • F + •</a:t>
            </a:r>
          </a:p>
        </p:txBody>
      </p:sp>
    </p:spTree>
    <p:extLst>
      <p:ext uri="{BB962C8B-B14F-4D97-AF65-F5344CB8AC3E}">
        <p14:creationId xmlns:p14="http://schemas.microsoft.com/office/powerpoint/2010/main" val="815141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923" y="384851"/>
            <a:ext cx="8911687" cy="1280890"/>
          </a:xfrm>
        </p:spPr>
        <p:txBody>
          <a:bodyPr/>
          <a:lstStyle/>
          <a:p>
            <a:pPr algn="ctr"/>
            <a:r>
              <a:rPr lang="en-IN" b="1" dirty="0">
                <a:solidFill>
                  <a:srgbClr val="C00000"/>
                </a:solidFill>
              </a:rPr>
              <a:t>UNIT </a:t>
            </a:r>
            <a:r>
              <a:rPr lang="en-IN" b="1" dirty="0" smtClean="0">
                <a:solidFill>
                  <a:srgbClr val="C00000"/>
                </a:solidFill>
              </a:rPr>
              <a:t>III</a:t>
            </a:r>
            <a:endParaRPr lang="en-IN" b="1" dirty="0">
              <a:solidFill>
                <a:srgbClr val="C00000"/>
              </a:solidFill>
            </a:endParaRPr>
          </a:p>
        </p:txBody>
      </p:sp>
      <p:sp>
        <p:nvSpPr>
          <p:cNvPr id="3" name="Content Placeholder 2"/>
          <p:cNvSpPr>
            <a:spLocks noGrp="1"/>
          </p:cNvSpPr>
          <p:nvPr>
            <p:ph idx="1"/>
          </p:nvPr>
        </p:nvSpPr>
        <p:spPr>
          <a:xfrm>
            <a:off x="1229671" y="1665741"/>
            <a:ext cx="8915400" cy="3777622"/>
          </a:xfrm>
        </p:spPr>
        <p:txBody>
          <a:bodyPr>
            <a:normAutofit/>
          </a:bodyPr>
          <a:lstStyle/>
          <a:p>
            <a:pPr algn="just"/>
            <a:r>
              <a:rPr lang="en-IN" b="1" dirty="0" smtClean="0">
                <a:solidFill>
                  <a:srgbClr val="C00000"/>
                </a:solidFill>
              </a:rPr>
              <a:t>Central </a:t>
            </a:r>
            <a:r>
              <a:rPr lang="en-IN" b="1" dirty="0">
                <a:solidFill>
                  <a:srgbClr val="C00000"/>
                </a:solidFill>
              </a:rPr>
              <a:t>Processing Unit:</a:t>
            </a:r>
            <a:r>
              <a:rPr lang="en-IN" dirty="0">
                <a:solidFill>
                  <a:srgbClr val="C00000"/>
                </a:solidFill>
              </a:rPr>
              <a:t> </a:t>
            </a:r>
            <a:r>
              <a:rPr lang="en-IN" dirty="0"/>
              <a:t>Introduction, general register organization, stack organization</a:t>
            </a:r>
            <a:r>
              <a:rPr lang="en-IN" dirty="0" smtClean="0"/>
              <a:t>, instruction </a:t>
            </a:r>
            <a:r>
              <a:rPr lang="en-IN" dirty="0"/>
              <a:t>formats, addressing modes, data transfer and manipulation, program control</a:t>
            </a:r>
            <a:r>
              <a:rPr lang="en-IN" dirty="0" smtClean="0"/>
              <a:t>.</a:t>
            </a:r>
          </a:p>
          <a:p>
            <a:pPr marL="0" indent="0" algn="just">
              <a:buNone/>
            </a:pPr>
            <a:endParaRPr lang="en-IN" dirty="0"/>
          </a:p>
          <a:p>
            <a:pPr algn="just"/>
            <a:r>
              <a:rPr lang="en-IN" b="1" dirty="0">
                <a:solidFill>
                  <a:srgbClr val="C00000"/>
                </a:solidFill>
              </a:rPr>
              <a:t>Pipeline and Parallel Processing:</a:t>
            </a:r>
            <a:r>
              <a:rPr lang="en-IN" dirty="0"/>
              <a:t> Parallel processing, pipelining, arithmetic pipeline, </a:t>
            </a:r>
            <a:r>
              <a:rPr lang="en-IN" dirty="0" smtClean="0"/>
              <a:t>instruction pipeline.</a:t>
            </a:r>
          </a:p>
          <a:p>
            <a:pPr marL="0" indent="0" algn="just">
              <a:buNone/>
            </a:pPr>
            <a:endParaRPr lang="en-IN" dirty="0"/>
          </a:p>
          <a:p>
            <a:pPr algn="just"/>
            <a:r>
              <a:rPr lang="en-IN" b="1" dirty="0">
                <a:solidFill>
                  <a:srgbClr val="C00000"/>
                </a:solidFill>
              </a:rPr>
              <a:t>Computer Arithmetic:</a:t>
            </a:r>
            <a:r>
              <a:rPr lang="en-IN" dirty="0"/>
              <a:t> Introduction, addition and subtraction, decimal arithmetic unit, </a:t>
            </a:r>
            <a:r>
              <a:rPr lang="en-IN" dirty="0" smtClean="0"/>
              <a:t>Booth’s multiplication </a:t>
            </a:r>
            <a:r>
              <a:rPr lang="en-IN" dirty="0"/>
              <a:t>algorithm.</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Tree>
    <p:extLst>
      <p:ext uri="{BB962C8B-B14F-4D97-AF65-F5344CB8AC3E}">
        <p14:creationId xmlns:p14="http://schemas.microsoft.com/office/powerpoint/2010/main" val="3477169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Evaluation of Arithmetic Expressions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nSpc>
                <a:spcPct val="96000"/>
              </a:lnSpc>
            </a:pPr>
            <a:r>
              <a:rPr kumimoji="1" lang="en-IN" altLang="ko-KR" dirty="0">
                <a:latin typeface="+mj-lt"/>
                <a:ea typeface="굴림" pitchFamily="50" charset="-127"/>
              </a:rPr>
              <a:t>Reverse Polish notation, combined with a stack arrangement of registers, is </a:t>
            </a:r>
            <a:r>
              <a:rPr kumimoji="1" lang="en-IN" altLang="ko-KR" dirty="0" smtClean="0">
                <a:latin typeface="+mj-lt"/>
                <a:ea typeface="굴림" pitchFamily="50" charset="-127"/>
              </a:rPr>
              <a:t>the most </a:t>
            </a:r>
            <a:r>
              <a:rPr kumimoji="1" lang="en-IN" altLang="ko-KR" dirty="0">
                <a:latin typeface="+mj-lt"/>
                <a:ea typeface="굴림" pitchFamily="50" charset="-127"/>
              </a:rPr>
              <a:t>efficient way known for evaluating arithmetic expressions</a:t>
            </a:r>
            <a:r>
              <a:rPr kumimoji="1" lang="en-IN" altLang="ko-KR" dirty="0" smtClean="0">
                <a:latin typeface="+mj-lt"/>
                <a:ea typeface="굴림" pitchFamily="50" charset="-127"/>
              </a:rPr>
              <a:t>.</a:t>
            </a:r>
          </a:p>
          <a:p>
            <a:pPr>
              <a:lnSpc>
                <a:spcPct val="96000"/>
              </a:lnSpc>
            </a:pPr>
            <a:r>
              <a:rPr kumimoji="1" lang="en-IN" altLang="ko-KR" dirty="0" smtClean="0">
                <a:latin typeface="+mj-lt"/>
                <a:ea typeface="굴림" pitchFamily="50" charset="-127"/>
              </a:rPr>
              <a:t>Consider the </a:t>
            </a:r>
            <a:r>
              <a:rPr kumimoji="1" lang="en-IN" altLang="ko-KR" dirty="0">
                <a:latin typeface="+mj-lt"/>
                <a:ea typeface="굴림" pitchFamily="50" charset="-127"/>
              </a:rPr>
              <a:t>arithmetic </a:t>
            </a:r>
            <a:r>
              <a:rPr kumimoji="1" lang="en-IN" altLang="ko-KR" dirty="0" smtClean="0">
                <a:latin typeface="+mj-lt"/>
                <a:ea typeface="굴림" pitchFamily="50" charset="-127"/>
              </a:rPr>
              <a:t>expression (</a:t>
            </a:r>
            <a:r>
              <a:rPr kumimoji="1" lang="en-IN" altLang="ko-KR" dirty="0">
                <a:latin typeface="+mj-lt"/>
                <a:ea typeface="굴림" pitchFamily="50" charset="-127"/>
              </a:rPr>
              <a:t>3 * 4) + (5 * 6)</a:t>
            </a:r>
          </a:p>
          <a:p>
            <a:pPr>
              <a:lnSpc>
                <a:spcPct val="96000"/>
              </a:lnSpc>
            </a:pPr>
            <a:r>
              <a:rPr kumimoji="1" lang="en-IN" altLang="ko-KR" dirty="0">
                <a:latin typeface="+mj-lt"/>
                <a:ea typeface="굴림" pitchFamily="50" charset="-127"/>
              </a:rPr>
              <a:t>In reverse Polish notation, it is expressed </a:t>
            </a:r>
            <a:r>
              <a:rPr kumimoji="1" lang="en-IN" altLang="ko-KR" dirty="0" smtClean="0">
                <a:latin typeface="+mj-lt"/>
                <a:ea typeface="굴림" pitchFamily="50" charset="-127"/>
              </a:rPr>
              <a:t>as 34 </a:t>
            </a:r>
            <a:r>
              <a:rPr kumimoji="1" lang="en-IN" altLang="ko-KR" dirty="0">
                <a:latin typeface="+mj-lt"/>
                <a:ea typeface="굴림" pitchFamily="50" charset="-127"/>
              </a:rPr>
              <a:t>• 56 • +</a:t>
            </a:r>
          </a:p>
        </p:txBody>
      </p:sp>
      <p:pic>
        <p:nvPicPr>
          <p:cNvPr id="5" name="Picture 4"/>
          <p:cNvPicPr>
            <a:picLocks noChangeAspect="1"/>
          </p:cNvPicPr>
          <p:nvPr/>
        </p:nvPicPr>
        <p:blipFill>
          <a:blip r:embed="rId4"/>
          <a:stretch>
            <a:fillRect/>
          </a:stretch>
        </p:blipFill>
        <p:spPr>
          <a:xfrm>
            <a:off x="1939377" y="3523728"/>
            <a:ext cx="7973644" cy="2035824"/>
          </a:xfrm>
          <a:prstGeom prst="rect">
            <a:avLst/>
          </a:prstGeom>
        </p:spPr>
      </p:pic>
    </p:spTree>
    <p:extLst>
      <p:ext uri="{BB962C8B-B14F-4D97-AF65-F5344CB8AC3E}">
        <p14:creationId xmlns:p14="http://schemas.microsoft.com/office/powerpoint/2010/main" val="1740035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1697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Formats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gn="just"/>
            <a:r>
              <a:rPr lang="en-IN" b="1" dirty="0"/>
              <a:t>A computer </a:t>
            </a:r>
            <a:r>
              <a:rPr lang="en-IN" b="1" dirty="0" smtClean="0"/>
              <a:t>usually</a:t>
            </a:r>
            <a:r>
              <a:rPr lang="en-IN" dirty="0"/>
              <a:t> </a:t>
            </a:r>
            <a:r>
              <a:rPr lang="en-IN" dirty="0" smtClean="0"/>
              <a:t>has </a:t>
            </a:r>
            <a:r>
              <a:rPr lang="en-IN" dirty="0"/>
              <a:t>a variety of instruction code formats. </a:t>
            </a:r>
            <a:r>
              <a:rPr lang="en-IN" dirty="0" smtClean="0"/>
              <a:t>It </a:t>
            </a:r>
            <a:r>
              <a:rPr lang="en-IN" dirty="0"/>
              <a:t>is the function of the control unit within the CPU to interpret each instruction code and provide the necessary control functions needed to process the </a:t>
            </a:r>
            <a:r>
              <a:rPr lang="en-IN" dirty="0" smtClean="0"/>
              <a:t>instruction.</a:t>
            </a:r>
          </a:p>
          <a:p>
            <a:pPr algn="just"/>
            <a:r>
              <a:rPr lang="en-IN" b="1" dirty="0" smtClean="0"/>
              <a:t>The </a:t>
            </a:r>
            <a:r>
              <a:rPr lang="en-IN" b="1" dirty="0"/>
              <a:t>format of an instruction</a:t>
            </a:r>
            <a:r>
              <a:rPr lang="en-IN" dirty="0"/>
              <a:t> is usually depicted in a rectangular box symbolizing the bits of the instruction as they appear in memory words or in a control register. </a:t>
            </a:r>
            <a:endParaRPr lang="en-IN" dirty="0" smtClean="0"/>
          </a:p>
          <a:p>
            <a:pPr algn="just"/>
            <a:r>
              <a:rPr lang="en-IN" dirty="0" smtClean="0"/>
              <a:t>The </a:t>
            </a:r>
            <a:r>
              <a:rPr lang="en-IN" dirty="0"/>
              <a:t>bits of the instruction are divided into groups called fields. </a:t>
            </a:r>
            <a:endParaRPr lang="en-IN" dirty="0" smtClean="0"/>
          </a:p>
          <a:p>
            <a:pPr algn="just"/>
            <a:r>
              <a:rPr lang="en-IN" dirty="0" smtClean="0"/>
              <a:t>The </a:t>
            </a:r>
            <a:r>
              <a:rPr lang="en-IN" dirty="0"/>
              <a:t>most common fields found in instruction formats are</a:t>
            </a:r>
            <a:r>
              <a:rPr lang="en-IN" dirty="0" smtClean="0"/>
              <a:t>:</a:t>
            </a:r>
          </a:p>
          <a:p>
            <a:pPr algn="just">
              <a:buFont typeface="+mj-lt"/>
              <a:buAutoNum type="arabicPeriod"/>
            </a:pPr>
            <a:r>
              <a:rPr lang="en-IN" dirty="0"/>
              <a:t>An operation code field that specifies the operation to be performed</a:t>
            </a:r>
            <a:r>
              <a:rPr lang="en-IN" dirty="0" smtClean="0"/>
              <a:t>.</a:t>
            </a:r>
          </a:p>
          <a:p>
            <a:pPr algn="just">
              <a:buFont typeface="+mj-lt"/>
              <a:buAutoNum type="arabicPeriod"/>
            </a:pPr>
            <a:r>
              <a:rPr lang="en-IN" dirty="0"/>
              <a:t>An address field that designates a memory address or a </a:t>
            </a:r>
            <a:r>
              <a:rPr lang="en-IN" dirty="0" smtClean="0"/>
              <a:t>processor register</a:t>
            </a:r>
            <a:r>
              <a:rPr lang="en-IN" dirty="0"/>
              <a:t>.</a:t>
            </a:r>
          </a:p>
          <a:p>
            <a:pPr algn="just">
              <a:buFont typeface="+mj-lt"/>
              <a:buAutoNum type="arabicPeriod"/>
            </a:pPr>
            <a:r>
              <a:rPr lang="en-IN" dirty="0" smtClean="0"/>
              <a:t>A </a:t>
            </a:r>
            <a:r>
              <a:rPr lang="en-IN" dirty="0"/>
              <a:t>mode field that specifies the way the operand or the effective </a:t>
            </a:r>
            <a:r>
              <a:rPr lang="en-IN" dirty="0" smtClean="0"/>
              <a:t>address is </a:t>
            </a:r>
            <a:r>
              <a:rPr lang="en-IN" dirty="0"/>
              <a:t>determined</a:t>
            </a:r>
            <a:r>
              <a:rPr lang="en-IN" dirty="0" smtClean="0"/>
              <a:t>.</a:t>
            </a:r>
          </a:p>
          <a:p>
            <a:pPr algn="just"/>
            <a:r>
              <a:rPr lang="en-IN" b="1" dirty="0"/>
              <a:t>Other special fields</a:t>
            </a:r>
            <a:r>
              <a:rPr lang="en-IN" dirty="0"/>
              <a:t> are sometimes employed under certain circumstances, as for example a field that gives the number of shifts in a shift-type instruction. </a:t>
            </a:r>
          </a:p>
        </p:txBody>
      </p:sp>
    </p:spTree>
    <p:extLst>
      <p:ext uri="{BB962C8B-B14F-4D97-AF65-F5344CB8AC3E}">
        <p14:creationId xmlns:p14="http://schemas.microsoft.com/office/powerpoint/2010/main" val="343131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Formats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gn="just"/>
            <a:r>
              <a:rPr lang="en-IN" b="1" dirty="0"/>
              <a:t>The operation code field </a:t>
            </a:r>
            <a:r>
              <a:rPr lang="en-IN" dirty="0"/>
              <a:t>of an instruction is a group of bits that define various processor operations, such as add, subtract, complement, and </a:t>
            </a:r>
            <a:r>
              <a:rPr lang="en-IN" dirty="0" smtClean="0"/>
              <a:t>shift.</a:t>
            </a:r>
          </a:p>
          <a:p>
            <a:pPr algn="just"/>
            <a:r>
              <a:rPr lang="en-IN" b="1" dirty="0" smtClean="0"/>
              <a:t>The </a:t>
            </a:r>
            <a:r>
              <a:rPr lang="en-IN" b="1" dirty="0"/>
              <a:t>bits that define the mode</a:t>
            </a:r>
            <a:r>
              <a:rPr lang="en-IN" dirty="0"/>
              <a:t> field of an instruction code specify a variety of alternatives for choosing the operands from the given </a:t>
            </a:r>
            <a:r>
              <a:rPr lang="en-IN" dirty="0" smtClean="0"/>
              <a:t>address.</a:t>
            </a:r>
          </a:p>
          <a:p>
            <a:pPr algn="just"/>
            <a:r>
              <a:rPr lang="en-IN" b="1" dirty="0" smtClean="0"/>
              <a:t>Operations </a:t>
            </a:r>
            <a:r>
              <a:rPr lang="en-IN" b="1" dirty="0"/>
              <a:t>specified by computer</a:t>
            </a:r>
            <a:r>
              <a:rPr lang="en-IN" dirty="0"/>
              <a:t> instructions are executed on some data stored in memory or processor registers. Operands residing in memory are specified by their memory address. Operands residing in processor registers are specified with a register </a:t>
            </a:r>
            <a:r>
              <a:rPr lang="en-IN" dirty="0" smtClean="0"/>
              <a:t>address.</a:t>
            </a:r>
          </a:p>
          <a:p>
            <a:pPr algn="just"/>
            <a:r>
              <a:rPr lang="en-IN" b="1" dirty="0" smtClean="0"/>
              <a:t>A </a:t>
            </a:r>
            <a:r>
              <a:rPr lang="en-IN" b="1" dirty="0"/>
              <a:t>register address</a:t>
            </a:r>
            <a:r>
              <a:rPr lang="en-IN" dirty="0"/>
              <a:t> is a binary number of k bits that defines one of '2</a:t>
            </a:r>
            <a:r>
              <a:rPr lang="en-IN" baseline="30000" dirty="0"/>
              <a:t>k</a:t>
            </a:r>
            <a:r>
              <a:rPr lang="en-IN" dirty="0"/>
              <a:t>' registers in the CPU. Thus a CPU with 16 processor registers R0 through R15 will have a register address field of four bits</a:t>
            </a:r>
            <a:r>
              <a:rPr lang="en-IN" dirty="0" smtClean="0"/>
              <a:t>. The </a:t>
            </a:r>
            <a:r>
              <a:rPr lang="en-IN" dirty="0"/>
              <a:t>binary number 0101, for example, will designate register </a:t>
            </a:r>
            <a:r>
              <a:rPr lang="en-IN" dirty="0" smtClean="0"/>
              <a:t>R5. </a:t>
            </a:r>
          </a:p>
          <a:p>
            <a:pPr algn="just"/>
            <a:r>
              <a:rPr lang="en-IN" dirty="0" smtClean="0"/>
              <a:t>Computers </a:t>
            </a:r>
            <a:r>
              <a:rPr lang="en-IN" dirty="0"/>
              <a:t>may have instructions of several different lengths containing varying number of addresses. The number of address fields in the instruction format of a computer depends on the internal organization of its registers.</a:t>
            </a:r>
          </a:p>
        </p:txBody>
      </p:sp>
    </p:spTree>
    <p:extLst>
      <p:ext uri="{BB962C8B-B14F-4D97-AF65-F5344CB8AC3E}">
        <p14:creationId xmlns:p14="http://schemas.microsoft.com/office/powerpoint/2010/main" val="3035688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Formats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gn="just"/>
            <a:r>
              <a:rPr lang="en-IN" dirty="0"/>
              <a:t>Most computers fall into one of three types of CPU organizations</a:t>
            </a:r>
            <a:r>
              <a:rPr lang="en-IN" dirty="0" smtClean="0"/>
              <a:t>:</a:t>
            </a:r>
          </a:p>
          <a:p>
            <a:pPr marL="0" indent="0" algn="just">
              <a:buNone/>
            </a:pPr>
            <a:r>
              <a:rPr lang="en-IN" dirty="0" smtClean="0"/>
              <a:t>	1</a:t>
            </a:r>
            <a:r>
              <a:rPr lang="en-IN" dirty="0"/>
              <a:t>. Single accumulator </a:t>
            </a:r>
            <a:r>
              <a:rPr lang="en-IN" dirty="0" smtClean="0"/>
              <a:t>organization: Ex. </a:t>
            </a:r>
            <a:r>
              <a:rPr lang="en-IN" b="1" dirty="0"/>
              <a:t>ADD </a:t>
            </a:r>
            <a:r>
              <a:rPr lang="en-IN" b="1" dirty="0" smtClean="0"/>
              <a:t>X (</a:t>
            </a:r>
            <a:r>
              <a:rPr lang="en-IN" dirty="0" smtClean="0">
                <a:sym typeface="Wingdings" panose="05000000000000000000" pitchFamily="2" charset="2"/>
              </a:rPr>
              <a:t>AC </a:t>
            </a:r>
            <a:r>
              <a:rPr lang="en-IN" dirty="0">
                <a:sym typeface="Wingdings" panose="05000000000000000000" pitchFamily="2" charset="2"/>
              </a:rPr>
              <a:t>← AC + M[X </a:t>
            </a:r>
            <a:r>
              <a:rPr lang="en-IN" dirty="0" smtClean="0">
                <a:sym typeface="Wingdings" panose="05000000000000000000" pitchFamily="2" charset="2"/>
              </a:rPr>
              <a:t>])</a:t>
            </a:r>
            <a:endParaRPr lang="en-IN" dirty="0"/>
          </a:p>
          <a:p>
            <a:pPr marL="0" indent="0" algn="just">
              <a:buNone/>
            </a:pPr>
            <a:r>
              <a:rPr lang="en-IN" dirty="0" smtClean="0"/>
              <a:t>	2</a:t>
            </a:r>
            <a:r>
              <a:rPr lang="en-IN" dirty="0"/>
              <a:t>. General register </a:t>
            </a:r>
            <a:r>
              <a:rPr lang="en-IN" dirty="0" smtClean="0"/>
              <a:t>organization: Ex. </a:t>
            </a:r>
            <a:r>
              <a:rPr lang="en-IN" b="1" dirty="0"/>
              <a:t>ADD R1</a:t>
            </a:r>
            <a:r>
              <a:rPr lang="en-IN" dirty="0"/>
              <a:t>, </a:t>
            </a:r>
            <a:r>
              <a:rPr lang="en-IN" b="1" dirty="0"/>
              <a:t>R2</a:t>
            </a:r>
            <a:r>
              <a:rPr lang="en-IN" dirty="0"/>
              <a:t>, </a:t>
            </a:r>
            <a:r>
              <a:rPr lang="en-IN" b="1" dirty="0" smtClean="0"/>
              <a:t>R3 (</a:t>
            </a:r>
            <a:r>
              <a:rPr lang="en-IN" i="1" dirty="0" smtClean="0"/>
              <a:t>R</a:t>
            </a:r>
            <a:r>
              <a:rPr lang="en-IN" dirty="0" smtClean="0"/>
              <a:t>1</a:t>
            </a:r>
            <a:r>
              <a:rPr lang="en-IN" dirty="0"/>
              <a:t>← </a:t>
            </a:r>
            <a:r>
              <a:rPr lang="en-IN" i="1" dirty="0"/>
              <a:t>R</a:t>
            </a:r>
            <a:r>
              <a:rPr lang="en-IN" dirty="0"/>
              <a:t>2 + </a:t>
            </a:r>
            <a:r>
              <a:rPr lang="en-IN" i="1" dirty="0" smtClean="0"/>
              <a:t>R</a:t>
            </a:r>
            <a:r>
              <a:rPr lang="en-IN" dirty="0" smtClean="0"/>
              <a:t>3)</a:t>
            </a:r>
            <a:endParaRPr lang="en-IN" dirty="0"/>
          </a:p>
          <a:p>
            <a:pPr marL="0" indent="0" algn="just">
              <a:buNone/>
            </a:pPr>
            <a:r>
              <a:rPr lang="en-IN" dirty="0" smtClean="0"/>
              <a:t>	3</a:t>
            </a:r>
            <a:r>
              <a:rPr lang="en-IN" dirty="0"/>
              <a:t>. Stack </a:t>
            </a:r>
            <a:r>
              <a:rPr lang="en-IN" dirty="0" smtClean="0"/>
              <a:t>organization: </a:t>
            </a:r>
            <a:r>
              <a:rPr lang="en-IN" b="1" dirty="0"/>
              <a:t>PUSH </a:t>
            </a:r>
            <a:r>
              <a:rPr lang="en-IN" b="1" dirty="0" smtClean="0"/>
              <a:t>X (</a:t>
            </a:r>
            <a:r>
              <a:rPr lang="en-IN" i="1" dirty="0"/>
              <a:t>TOS </a:t>
            </a:r>
            <a:r>
              <a:rPr lang="en-IN" dirty="0"/>
              <a:t>← </a:t>
            </a:r>
            <a:r>
              <a:rPr lang="en-IN" i="1" dirty="0"/>
              <a:t>M</a:t>
            </a:r>
            <a:r>
              <a:rPr lang="en-IN" dirty="0"/>
              <a:t>[</a:t>
            </a:r>
            <a:r>
              <a:rPr lang="en-IN" i="1" dirty="0"/>
              <a:t>X </a:t>
            </a:r>
            <a:r>
              <a:rPr lang="en-IN" dirty="0" smtClean="0"/>
              <a:t>])</a:t>
            </a:r>
          </a:p>
          <a:p>
            <a:pPr algn="just"/>
            <a:r>
              <a:rPr lang="en-IN" b="1" dirty="0"/>
              <a:t>In an accumulator-type</a:t>
            </a:r>
            <a:r>
              <a:rPr lang="en-IN" dirty="0"/>
              <a:t> organization all operations are performed with an implied </a:t>
            </a:r>
            <a:r>
              <a:rPr lang="en-IN" dirty="0" smtClean="0"/>
              <a:t>accumulator </a:t>
            </a:r>
            <a:r>
              <a:rPr lang="en-IN" dirty="0"/>
              <a:t>register. The instruction format in this type of computer uses one address field.</a:t>
            </a:r>
          </a:p>
          <a:p>
            <a:pPr algn="just"/>
            <a:r>
              <a:rPr lang="en-IN" b="1" dirty="0"/>
              <a:t>For example</a:t>
            </a:r>
            <a:r>
              <a:rPr lang="en-IN" dirty="0"/>
              <a:t>, the instruction that specifies an arithmetic addition is defined by an assembly language instruction as ADD X where X is the address of the operand. The ADD instruction in this case results in the operation AC ← AC + M [X].</a:t>
            </a:r>
          </a:p>
          <a:p>
            <a:pPr algn="just"/>
            <a:r>
              <a:rPr lang="en-IN" dirty="0" smtClean="0"/>
              <a:t>AC </a:t>
            </a:r>
            <a:r>
              <a:rPr lang="en-IN" dirty="0"/>
              <a:t>is the accumulator register and M [X] symbolizes the memory word located at </a:t>
            </a:r>
            <a:r>
              <a:rPr lang="en-IN" dirty="0" err="1" smtClean="0"/>
              <a:t>addresX</a:t>
            </a:r>
            <a:r>
              <a:rPr lang="en-IN" dirty="0" smtClean="0"/>
              <a:t>.</a:t>
            </a:r>
            <a:r>
              <a:rPr lang="en-IN" dirty="0"/>
              <a:t/>
            </a:r>
            <a:br>
              <a:rPr lang="en-IN" dirty="0"/>
            </a:br>
            <a:endParaRPr lang="en-IN" dirty="0"/>
          </a:p>
        </p:txBody>
      </p:sp>
    </p:spTree>
    <p:extLst>
      <p:ext uri="{BB962C8B-B14F-4D97-AF65-F5344CB8AC3E}">
        <p14:creationId xmlns:p14="http://schemas.microsoft.com/office/powerpoint/2010/main" val="2423936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Formats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a:bodyPr>
          <a:lstStyle/>
          <a:p>
            <a:pPr algn="just"/>
            <a:r>
              <a:rPr lang="en-IN" b="1" dirty="0"/>
              <a:t>In a general register </a:t>
            </a:r>
            <a:r>
              <a:rPr lang="en-IN" dirty="0"/>
              <a:t>type of organization the instruction format in this type of computer needs three register address fields.</a:t>
            </a:r>
          </a:p>
          <a:p>
            <a:pPr algn="just"/>
            <a:r>
              <a:rPr lang="en-IN" b="1" dirty="0" smtClean="0"/>
              <a:t>Thus </a:t>
            </a:r>
            <a:r>
              <a:rPr lang="en-IN" b="1" dirty="0"/>
              <a:t>the instruction</a:t>
            </a:r>
            <a:r>
              <a:rPr lang="en-IN" dirty="0"/>
              <a:t> for an arithmetic addition may be written in an assembly language as ADD R1 , R2 , R3 to denote the operation R1 ← R2 + R3.</a:t>
            </a:r>
          </a:p>
          <a:p>
            <a:pPr algn="just"/>
            <a:r>
              <a:rPr lang="en-IN" b="1" dirty="0" smtClean="0"/>
              <a:t>The </a:t>
            </a:r>
            <a:r>
              <a:rPr lang="en-IN" b="1" dirty="0"/>
              <a:t>number of address fields</a:t>
            </a:r>
            <a:r>
              <a:rPr lang="en-IN" dirty="0"/>
              <a:t> in the instruction can be reduced from three to two if the destination register is the same as one of the source registers.</a:t>
            </a:r>
          </a:p>
          <a:p>
            <a:pPr algn="just"/>
            <a:r>
              <a:rPr lang="en-IN" b="1" dirty="0" smtClean="0"/>
              <a:t>Thus </a:t>
            </a:r>
            <a:r>
              <a:rPr lang="en-IN" b="1" dirty="0"/>
              <a:t>the instruction</a:t>
            </a:r>
            <a:r>
              <a:rPr lang="en-IN" dirty="0"/>
              <a:t> ADD R1 , R2 would denote the operation R1 ← R1 + R2. Only register addresses for R1 and R2 need be specified in this instruction.</a:t>
            </a:r>
          </a:p>
          <a:p>
            <a:pPr algn="just"/>
            <a:r>
              <a:rPr lang="en-IN" b="1" dirty="0" smtClean="0"/>
              <a:t>Computers</a:t>
            </a:r>
            <a:r>
              <a:rPr lang="en-IN" dirty="0"/>
              <a:t> with multiple processor registers use the move instruction with a mnemonic MOV to symbolize a transfer instruction. Thus the instruction MOV R1 , R2 denotes the transfer R1 ← R2 (or R2 ← R1, depending on the particular computer).</a:t>
            </a:r>
          </a:p>
          <a:p>
            <a:pPr algn="just"/>
            <a:r>
              <a:rPr lang="en-IN" b="1" dirty="0" smtClean="0"/>
              <a:t>Thus </a:t>
            </a:r>
            <a:r>
              <a:rPr lang="en-IN" b="1" dirty="0"/>
              <a:t>transfer-type instructions</a:t>
            </a:r>
            <a:r>
              <a:rPr lang="en-IN" dirty="0"/>
              <a:t> need two address fields to specify the source and the destination.</a:t>
            </a:r>
          </a:p>
        </p:txBody>
      </p:sp>
    </p:spTree>
    <p:extLst>
      <p:ext uri="{BB962C8B-B14F-4D97-AF65-F5344CB8AC3E}">
        <p14:creationId xmlns:p14="http://schemas.microsoft.com/office/powerpoint/2010/main" val="2784553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Three-Address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927708"/>
          </a:xfrm>
        </p:spPr>
        <p:txBody>
          <a:bodyPr>
            <a:normAutofit fontScale="85000" lnSpcReduction="10000"/>
          </a:bodyPr>
          <a:lstStyle/>
          <a:p>
            <a:pPr algn="just"/>
            <a:r>
              <a:rPr lang="en-IN" b="1" dirty="0"/>
              <a:t>Computers with three-address</a:t>
            </a:r>
            <a:r>
              <a:rPr lang="en-IN" dirty="0"/>
              <a:t> instruction formats can use each address field to specify either a </a:t>
            </a:r>
            <a:r>
              <a:rPr lang="en-IN" b="1" dirty="0"/>
              <a:t>processor register or a memory operand</a:t>
            </a:r>
            <a:r>
              <a:rPr lang="en-IN" dirty="0"/>
              <a:t>. </a:t>
            </a:r>
            <a:endParaRPr lang="en-IN" dirty="0" smtClean="0"/>
          </a:p>
          <a:p>
            <a:pPr algn="just"/>
            <a:r>
              <a:rPr lang="en-IN" dirty="0" smtClean="0"/>
              <a:t>The </a:t>
            </a:r>
            <a:r>
              <a:rPr lang="en-IN" dirty="0"/>
              <a:t>program in assembly language that evaluates X = (A + B) * (C + D) is shown below, together with comments that explain the register transfer operation of each instruction</a:t>
            </a:r>
            <a:r>
              <a:rPr lang="en-IN" dirty="0" smtClean="0"/>
              <a:t>.</a:t>
            </a:r>
          </a:p>
          <a:p>
            <a:pPr algn="just"/>
            <a:endParaRPr lang="en-IN" dirty="0"/>
          </a:p>
          <a:p>
            <a:pPr algn="just"/>
            <a:endParaRPr lang="en-IN" dirty="0" smtClean="0"/>
          </a:p>
          <a:p>
            <a:pPr algn="just"/>
            <a:endParaRPr lang="en-IN" dirty="0"/>
          </a:p>
          <a:p>
            <a:pPr algn="just"/>
            <a:endParaRPr lang="en-IN" dirty="0" smtClean="0"/>
          </a:p>
          <a:p>
            <a:endParaRPr lang="en-IN" b="1" dirty="0" smtClean="0"/>
          </a:p>
          <a:p>
            <a:r>
              <a:rPr lang="en-IN" b="1" dirty="0"/>
              <a:t>Operand memory addresses : A, B, C, D</a:t>
            </a:r>
          </a:p>
          <a:p>
            <a:r>
              <a:rPr lang="en-IN" b="1" dirty="0"/>
              <a:t>- Result memory address : X</a:t>
            </a:r>
          </a:p>
          <a:p>
            <a:r>
              <a:rPr lang="en-IN" b="1" dirty="0" smtClean="0"/>
              <a:t>It </a:t>
            </a:r>
            <a:r>
              <a:rPr lang="en-IN" b="1" dirty="0"/>
              <a:t>is assumed</a:t>
            </a:r>
            <a:r>
              <a:rPr lang="en-IN" dirty="0"/>
              <a:t> that the computer has two processor registers, R1 and R2. The symbol M[A] denotes the operand at memory address symbolized by A.</a:t>
            </a:r>
          </a:p>
          <a:p>
            <a:r>
              <a:rPr lang="en-IN" b="1" dirty="0" smtClean="0"/>
              <a:t>The </a:t>
            </a:r>
            <a:r>
              <a:rPr lang="en-IN" b="1" dirty="0"/>
              <a:t>advantage</a:t>
            </a:r>
            <a:r>
              <a:rPr lang="en-IN" dirty="0"/>
              <a:t> of the three-address format is that it results in short programs when evaluating arithmetic expressions.</a:t>
            </a:r>
          </a:p>
          <a:p>
            <a:r>
              <a:rPr lang="en-IN" b="1" dirty="0" smtClean="0"/>
              <a:t>The </a:t>
            </a:r>
            <a:r>
              <a:rPr lang="en-IN" b="1" dirty="0"/>
              <a:t>disadvantage</a:t>
            </a:r>
            <a:r>
              <a:rPr lang="en-IN" dirty="0"/>
              <a:t> is that the binary-coded instructions require too many bits to specify three addresses.</a:t>
            </a:r>
          </a:p>
          <a:p>
            <a:pPr algn="just"/>
            <a:endParaRPr lang="en-IN" dirty="0"/>
          </a:p>
        </p:txBody>
      </p:sp>
      <p:pic>
        <p:nvPicPr>
          <p:cNvPr id="7" name="Picture 6"/>
          <p:cNvPicPr>
            <a:picLocks noChangeAspect="1"/>
          </p:cNvPicPr>
          <p:nvPr/>
        </p:nvPicPr>
        <p:blipFill>
          <a:blip r:embed="rId4"/>
          <a:stretch>
            <a:fillRect/>
          </a:stretch>
        </p:blipFill>
        <p:spPr>
          <a:xfrm>
            <a:off x="3608712" y="2885190"/>
            <a:ext cx="4533900" cy="1019175"/>
          </a:xfrm>
          <a:prstGeom prst="rect">
            <a:avLst/>
          </a:prstGeom>
        </p:spPr>
      </p:pic>
    </p:spTree>
    <p:extLst>
      <p:ext uri="{BB962C8B-B14F-4D97-AF65-F5344CB8AC3E}">
        <p14:creationId xmlns:p14="http://schemas.microsoft.com/office/powerpoint/2010/main" val="2442937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Two-Address </a:t>
            </a:r>
            <a:r>
              <a:rPr lang="en-IN" b="1" dirty="0">
                <a:solidFill>
                  <a:srgbClr val="C00000"/>
                </a:solidFill>
              </a:rPr>
              <a:t>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23056" y="1580458"/>
            <a:ext cx="10589824" cy="4647814"/>
          </a:xfrm>
        </p:spPr>
        <p:txBody>
          <a:bodyPr>
            <a:normAutofit lnSpcReduction="10000"/>
          </a:bodyPr>
          <a:lstStyle/>
          <a:p>
            <a:pPr algn="just"/>
            <a:r>
              <a:rPr lang="en-IN" b="1" dirty="0"/>
              <a:t>Two-address instructions</a:t>
            </a:r>
            <a:r>
              <a:rPr lang="en-IN" dirty="0"/>
              <a:t> are the most common in commercial computers. Here </a:t>
            </a:r>
            <a:r>
              <a:rPr lang="en-IN" dirty="0" smtClean="0"/>
              <a:t>each </a:t>
            </a:r>
            <a:r>
              <a:rPr lang="en-IN" dirty="0"/>
              <a:t>address field can specify either a </a:t>
            </a:r>
            <a:r>
              <a:rPr lang="en-IN" b="1" dirty="0"/>
              <a:t>processor register or a memory word</a:t>
            </a:r>
            <a:r>
              <a:rPr lang="en-IN" dirty="0"/>
              <a:t>. </a:t>
            </a:r>
            <a:endParaRPr lang="en-IN" dirty="0" smtClean="0"/>
          </a:p>
          <a:p>
            <a:pPr algn="just"/>
            <a:r>
              <a:rPr lang="en-IN" dirty="0" smtClean="0"/>
              <a:t>The </a:t>
            </a:r>
            <a:r>
              <a:rPr lang="en-IN" dirty="0"/>
              <a:t>program to evaluate X = (A + B) * (C + D) is as follows:</a:t>
            </a:r>
          </a:p>
          <a:p>
            <a:pPr algn="just"/>
            <a:endParaRPr lang="en-IN" dirty="0" smtClean="0"/>
          </a:p>
          <a:p>
            <a:pPr algn="just"/>
            <a:endParaRPr lang="en-IN" dirty="0"/>
          </a:p>
          <a:p>
            <a:pPr algn="just"/>
            <a:endParaRPr lang="en-IN" dirty="0" smtClean="0"/>
          </a:p>
          <a:p>
            <a:endParaRPr lang="en-IN" b="1" dirty="0" smtClean="0"/>
          </a:p>
          <a:p>
            <a:endParaRPr lang="en-IN" b="1" dirty="0" smtClean="0"/>
          </a:p>
          <a:p>
            <a:endParaRPr lang="en-IN" b="1" dirty="0" smtClean="0"/>
          </a:p>
          <a:p>
            <a:r>
              <a:rPr lang="en-IN" b="1" dirty="0" smtClean="0"/>
              <a:t>The </a:t>
            </a:r>
            <a:r>
              <a:rPr lang="en-IN" b="1" dirty="0"/>
              <a:t>MOV instruction</a:t>
            </a:r>
            <a:r>
              <a:rPr lang="en-IN" dirty="0"/>
              <a:t> moves or transfers the operands to and from memory and processor registers.</a:t>
            </a:r>
          </a:p>
          <a:p>
            <a:r>
              <a:rPr lang="en-IN" b="1" dirty="0" smtClean="0"/>
              <a:t>The </a:t>
            </a:r>
            <a:r>
              <a:rPr lang="en-IN" b="1" dirty="0"/>
              <a:t>first symbol </a:t>
            </a:r>
            <a:r>
              <a:rPr lang="en-IN" dirty="0"/>
              <a:t>listed in an instruction is assumed to be both a source and the destination where the result of the operation is transferred.</a:t>
            </a:r>
          </a:p>
          <a:p>
            <a:pPr algn="just"/>
            <a:endParaRPr lang="en-IN" dirty="0"/>
          </a:p>
        </p:txBody>
      </p:sp>
      <p:pic>
        <p:nvPicPr>
          <p:cNvPr id="7" name="Picture 6"/>
          <p:cNvPicPr>
            <a:picLocks noChangeAspect="1"/>
          </p:cNvPicPr>
          <p:nvPr/>
        </p:nvPicPr>
        <p:blipFill>
          <a:blip r:embed="rId4"/>
          <a:stretch>
            <a:fillRect/>
          </a:stretch>
        </p:blipFill>
        <p:spPr>
          <a:xfrm>
            <a:off x="3798007" y="2735698"/>
            <a:ext cx="4067175" cy="2047875"/>
          </a:xfrm>
          <a:prstGeom prst="rect">
            <a:avLst/>
          </a:prstGeom>
        </p:spPr>
      </p:pic>
    </p:spTree>
    <p:extLst>
      <p:ext uri="{BB962C8B-B14F-4D97-AF65-F5344CB8AC3E}">
        <p14:creationId xmlns:p14="http://schemas.microsoft.com/office/powerpoint/2010/main" val="40652893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One-Address </a:t>
            </a:r>
            <a:r>
              <a:rPr lang="en-IN" b="1" dirty="0">
                <a:solidFill>
                  <a:srgbClr val="C00000"/>
                </a:solidFill>
              </a:rPr>
              <a:t>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087015" y="1327595"/>
            <a:ext cx="10589824" cy="5153540"/>
          </a:xfrm>
        </p:spPr>
        <p:txBody>
          <a:bodyPr>
            <a:noAutofit/>
          </a:bodyPr>
          <a:lstStyle/>
          <a:p>
            <a:pPr algn="just"/>
            <a:r>
              <a:rPr lang="en-IN" dirty="0"/>
              <a:t>One-address instructions </a:t>
            </a:r>
            <a:r>
              <a:rPr lang="en-IN" b="1" dirty="0"/>
              <a:t>use an implied accumulator </a:t>
            </a:r>
            <a:r>
              <a:rPr lang="en-IN" dirty="0"/>
              <a:t>(AC) register for all data manipulation. All operations are done between the AC register and memory </a:t>
            </a:r>
            <a:r>
              <a:rPr lang="en-IN" dirty="0" smtClean="0"/>
              <a:t>operand.</a:t>
            </a:r>
          </a:p>
          <a:p>
            <a:pPr algn="just"/>
            <a:r>
              <a:rPr lang="en-IN" dirty="0" smtClean="0"/>
              <a:t> </a:t>
            </a:r>
            <a:r>
              <a:rPr lang="en-IN" dirty="0"/>
              <a:t>For multiplication and division there is a need for a second register. However, here we will neglect the second register and assume that the AC contains the result of all operations</a:t>
            </a:r>
            <a:r>
              <a:rPr lang="en-IN" dirty="0" smtClean="0"/>
              <a:t>.</a:t>
            </a:r>
          </a:p>
          <a:p>
            <a:pPr algn="just"/>
            <a:r>
              <a:rPr lang="en-IN" dirty="0" smtClean="0"/>
              <a:t>The program to evaluate X = (A + B) * (C + D) is as follows:</a:t>
            </a:r>
          </a:p>
          <a:p>
            <a:pPr algn="just"/>
            <a:endParaRPr lang="en-IN" dirty="0" smtClean="0"/>
          </a:p>
          <a:p>
            <a:pPr algn="just"/>
            <a:endParaRPr lang="en-IN" dirty="0"/>
          </a:p>
          <a:p>
            <a:pPr algn="just"/>
            <a:endParaRPr lang="en-IN" dirty="0" smtClean="0"/>
          </a:p>
          <a:p>
            <a:endParaRPr lang="en-IN" b="1" dirty="0" smtClean="0"/>
          </a:p>
          <a:p>
            <a:endParaRPr lang="en-IN" b="1" dirty="0" smtClean="0"/>
          </a:p>
          <a:p>
            <a:endParaRPr lang="en-IN" b="1" dirty="0" smtClean="0"/>
          </a:p>
          <a:p>
            <a:r>
              <a:rPr lang="en-IN" b="1" dirty="0" smtClean="0"/>
              <a:t>All </a:t>
            </a:r>
            <a:r>
              <a:rPr lang="en-IN" b="1" dirty="0"/>
              <a:t>operations are done</a:t>
            </a:r>
            <a:r>
              <a:rPr lang="en-IN" dirty="0"/>
              <a:t> between the AC register and a memory operand. T is the address of a temporary memory location required for storing the intermediate result.</a:t>
            </a:r>
          </a:p>
        </p:txBody>
      </p:sp>
      <p:pic>
        <p:nvPicPr>
          <p:cNvPr id="6" name="Picture 5"/>
          <p:cNvPicPr>
            <a:picLocks noChangeAspect="1"/>
          </p:cNvPicPr>
          <p:nvPr/>
        </p:nvPicPr>
        <p:blipFill>
          <a:blip r:embed="rId4"/>
          <a:stretch>
            <a:fillRect/>
          </a:stretch>
        </p:blipFill>
        <p:spPr>
          <a:xfrm>
            <a:off x="3918857" y="3159263"/>
            <a:ext cx="4041100" cy="2325016"/>
          </a:xfrm>
          <a:prstGeom prst="rect">
            <a:avLst/>
          </a:prstGeom>
        </p:spPr>
      </p:pic>
    </p:spTree>
    <p:extLst>
      <p:ext uri="{BB962C8B-B14F-4D97-AF65-F5344CB8AC3E}">
        <p14:creationId xmlns:p14="http://schemas.microsoft.com/office/powerpoint/2010/main" val="42689320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Zero-Address </a:t>
            </a:r>
            <a:r>
              <a:rPr lang="en-IN" b="1" dirty="0">
                <a:solidFill>
                  <a:srgbClr val="C00000"/>
                </a:solidFill>
              </a:rPr>
              <a:t>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t>A stack-organized computer</a:t>
            </a:r>
            <a:r>
              <a:rPr lang="en-IN" dirty="0"/>
              <a:t> </a:t>
            </a:r>
            <a:r>
              <a:rPr lang="en-IN" b="1" dirty="0"/>
              <a:t>does not use an address field</a:t>
            </a:r>
            <a:r>
              <a:rPr lang="en-IN" dirty="0"/>
              <a:t> for the instructions ADD and MUL. The PUSH and POP instructions, however, need an address field to specify the operand that communicates with the stack. The following program shows how X = (A + B) * (C + D) will be written for a stack organized computer. (TOS stands for top of stack.)</a:t>
            </a:r>
            <a:endParaRPr lang="en-IN" dirty="0" smtClean="0"/>
          </a:p>
          <a:p>
            <a:pPr algn="just"/>
            <a:endParaRPr lang="en-IN" dirty="0"/>
          </a:p>
          <a:p>
            <a:pPr algn="just"/>
            <a:endParaRPr lang="en-IN" dirty="0" smtClean="0"/>
          </a:p>
          <a:p>
            <a:endParaRPr lang="en-IN" b="1" dirty="0" smtClean="0"/>
          </a:p>
          <a:p>
            <a:endParaRPr lang="en-IN" b="1" dirty="0" smtClean="0"/>
          </a:p>
          <a:p>
            <a:endParaRPr lang="en-IN" b="1" dirty="0" smtClean="0"/>
          </a:p>
          <a:p>
            <a:endParaRPr lang="en-IN" b="1" dirty="0"/>
          </a:p>
          <a:p>
            <a:endParaRPr lang="en-IN" b="1" dirty="0" smtClean="0"/>
          </a:p>
          <a:p>
            <a:r>
              <a:rPr lang="en-IN" b="1" dirty="0" smtClean="0"/>
              <a:t>To </a:t>
            </a:r>
            <a:r>
              <a:rPr lang="en-IN" b="1" dirty="0"/>
              <a:t>evaluate arithmetic expressions</a:t>
            </a:r>
            <a:r>
              <a:rPr lang="en-IN" dirty="0"/>
              <a:t> in a stack computer, it is necessary to convert the expression into reverse Polish notation. The name "zero-address" is given to this type of computer because of the absence of an address field in the computational instructions</a:t>
            </a:r>
            <a:r>
              <a:rPr lang="en-IN" dirty="0" smtClean="0"/>
              <a:t>.</a:t>
            </a:r>
            <a:endParaRPr lang="en-IN" b="1" dirty="0" smtClean="0"/>
          </a:p>
        </p:txBody>
      </p:sp>
      <p:pic>
        <p:nvPicPr>
          <p:cNvPr id="6" name="Picture 5"/>
          <p:cNvPicPr>
            <a:picLocks noChangeAspect="1"/>
          </p:cNvPicPr>
          <p:nvPr/>
        </p:nvPicPr>
        <p:blipFill>
          <a:blip r:embed="rId4"/>
          <a:stretch>
            <a:fillRect/>
          </a:stretch>
        </p:blipFill>
        <p:spPr>
          <a:xfrm>
            <a:off x="3656338" y="2716395"/>
            <a:ext cx="4438650" cy="2771775"/>
          </a:xfrm>
          <a:prstGeom prst="rect">
            <a:avLst/>
          </a:prstGeom>
        </p:spPr>
      </p:pic>
    </p:spTree>
    <p:extLst>
      <p:ext uri="{BB962C8B-B14F-4D97-AF65-F5344CB8AC3E}">
        <p14:creationId xmlns:p14="http://schemas.microsoft.com/office/powerpoint/2010/main" val="5523860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923" y="384851"/>
            <a:ext cx="8911687" cy="1280890"/>
          </a:xfrm>
        </p:spPr>
        <p:txBody>
          <a:bodyPr/>
          <a:lstStyle/>
          <a:p>
            <a:pPr algn="ctr"/>
            <a:r>
              <a:rPr lang="en-IN" b="1" dirty="0">
                <a:solidFill>
                  <a:srgbClr val="C00000"/>
                </a:solidFill>
              </a:rPr>
              <a:t>Central Processing Unit</a:t>
            </a:r>
          </a:p>
        </p:txBody>
      </p:sp>
      <p:sp>
        <p:nvSpPr>
          <p:cNvPr id="3" name="Content Placeholder 2"/>
          <p:cNvSpPr>
            <a:spLocks noGrp="1"/>
          </p:cNvSpPr>
          <p:nvPr>
            <p:ph idx="1"/>
          </p:nvPr>
        </p:nvSpPr>
        <p:spPr>
          <a:xfrm>
            <a:off x="1229671" y="1665740"/>
            <a:ext cx="6984189" cy="4401509"/>
          </a:xfrm>
        </p:spPr>
        <p:txBody>
          <a:bodyPr>
            <a:normAutofit/>
          </a:bodyPr>
          <a:lstStyle/>
          <a:p>
            <a:pPr algn="just"/>
            <a:r>
              <a:rPr lang="en-IN" dirty="0" smtClean="0"/>
              <a:t>The </a:t>
            </a:r>
            <a:r>
              <a:rPr lang="en-IN" dirty="0"/>
              <a:t>part of the computer that performs the bulk of data-processing operations is called the central </a:t>
            </a:r>
            <a:r>
              <a:rPr lang="en-IN" dirty="0" smtClean="0"/>
              <a:t>processing </a:t>
            </a:r>
            <a:r>
              <a:rPr lang="en-IN" dirty="0"/>
              <a:t>unit and is </a:t>
            </a:r>
            <a:r>
              <a:rPr lang="en-IN" dirty="0" smtClean="0"/>
              <a:t>referred </a:t>
            </a:r>
            <a:r>
              <a:rPr lang="en-IN" dirty="0"/>
              <a:t>to as the </a:t>
            </a:r>
            <a:r>
              <a:rPr lang="en-IN" dirty="0" smtClean="0"/>
              <a:t>CPU.</a:t>
            </a:r>
          </a:p>
          <a:p>
            <a:pPr algn="just"/>
            <a:r>
              <a:rPr lang="en-IN" dirty="0" smtClean="0"/>
              <a:t>The </a:t>
            </a:r>
            <a:r>
              <a:rPr lang="en-IN" dirty="0"/>
              <a:t>CPU is made up of three major parts, as shown in Figure. </a:t>
            </a:r>
            <a:endParaRPr lang="en-IN" dirty="0" smtClean="0"/>
          </a:p>
          <a:p>
            <a:pPr algn="just"/>
            <a:r>
              <a:rPr lang="en-IN" dirty="0" smtClean="0"/>
              <a:t>The </a:t>
            </a:r>
            <a:r>
              <a:rPr lang="en-IN" dirty="0"/>
              <a:t>register set </a:t>
            </a:r>
            <a:r>
              <a:rPr lang="en-IN" dirty="0" smtClean="0"/>
              <a:t>stores </a:t>
            </a:r>
            <a:r>
              <a:rPr lang="en-IN" dirty="0"/>
              <a:t>intermediate data used during the execution of the instructions. </a:t>
            </a:r>
            <a:endParaRPr lang="en-IN" dirty="0" smtClean="0"/>
          </a:p>
          <a:p>
            <a:pPr algn="just"/>
            <a:r>
              <a:rPr lang="en-IN" dirty="0" smtClean="0"/>
              <a:t>The </a:t>
            </a:r>
            <a:r>
              <a:rPr lang="en-IN" dirty="0"/>
              <a:t>arithmetic logic unit (ALU) </a:t>
            </a:r>
            <a:r>
              <a:rPr lang="en-IN" dirty="0" smtClean="0"/>
              <a:t>performs </a:t>
            </a:r>
            <a:r>
              <a:rPr lang="en-IN" dirty="0"/>
              <a:t>the required </a:t>
            </a:r>
            <a:r>
              <a:rPr lang="en-IN" dirty="0" smtClean="0"/>
              <a:t>microoperations </a:t>
            </a:r>
            <a:r>
              <a:rPr lang="en-IN" dirty="0"/>
              <a:t>for executing the instructions. </a:t>
            </a:r>
            <a:endParaRPr lang="en-IN" dirty="0" smtClean="0"/>
          </a:p>
          <a:p>
            <a:pPr algn="just"/>
            <a:r>
              <a:rPr lang="en-IN" dirty="0" smtClean="0"/>
              <a:t>The </a:t>
            </a:r>
            <a:r>
              <a:rPr lang="en-IN" dirty="0"/>
              <a:t>control unit supervises the </a:t>
            </a:r>
            <a:r>
              <a:rPr lang="en-IN" dirty="0" smtClean="0"/>
              <a:t>transfer </a:t>
            </a:r>
            <a:r>
              <a:rPr lang="en-IN" dirty="0"/>
              <a:t>of information among </a:t>
            </a:r>
            <a:r>
              <a:rPr lang="en-IN" dirty="0" smtClean="0"/>
              <a:t>the registers </a:t>
            </a:r>
            <a:r>
              <a:rPr lang="en-IN" dirty="0"/>
              <a:t>and instructs the ALU as to which operation to perform.</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8166795" y="2715838"/>
            <a:ext cx="4025205" cy="1514639"/>
          </a:xfrm>
          <a:prstGeom prst="rect">
            <a:avLst/>
          </a:prstGeom>
        </p:spPr>
      </p:pic>
    </p:spTree>
    <p:extLst>
      <p:ext uri="{BB962C8B-B14F-4D97-AF65-F5344CB8AC3E}">
        <p14:creationId xmlns:p14="http://schemas.microsoft.com/office/powerpoint/2010/main" val="37588304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RISC Instruction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r>
              <a:rPr lang="en-IN" dirty="0"/>
              <a:t>Only use </a:t>
            </a:r>
            <a:r>
              <a:rPr lang="en-IN" b="1" dirty="0"/>
              <a:t>LOAD </a:t>
            </a:r>
            <a:r>
              <a:rPr lang="en-IN" dirty="0"/>
              <a:t>and </a:t>
            </a:r>
            <a:r>
              <a:rPr lang="en-IN" b="1" dirty="0"/>
              <a:t>STORE </a:t>
            </a:r>
            <a:r>
              <a:rPr lang="en-IN" dirty="0"/>
              <a:t>instruction when communicating between </a:t>
            </a:r>
            <a:r>
              <a:rPr lang="en-IN" dirty="0" smtClean="0"/>
              <a:t>memory and </a:t>
            </a:r>
            <a:r>
              <a:rPr lang="en-IN" dirty="0"/>
              <a:t>CPU</a:t>
            </a:r>
          </a:p>
          <a:p>
            <a:r>
              <a:rPr lang="en-IN" dirty="0" smtClean="0"/>
              <a:t>All </a:t>
            </a:r>
            <a:r>
              <a:rPr lang="en-IN" dirty="0"/>
              <a:t>other instructions are executed within the registers of the CPU </a:t>
            </a:r>
            <a:r>
              <a:rPr lang="en-IN" dirty="0" smtClean="0"/>
              <a:t>without referring </a:t>
            </a:r>
            <a:r>
              <a:rPr lang="en-IN" dirty="0"/>
              <a:t>to </a:t>
            </a:r>
            <a:r>
              <a:rPr lang="en-IN" dirty="0" smtClean="0"/>
              <a:t>memory</a:t>
            </a:r>
          </a:p>
          <a:p>
            <a:endParaRPr lang="en-IN" b="1" dirty="0" smtClean="0"/>
          </a:p>
        </p:txBody>
      </p:sp>
      <p:pic>
        <p:nvPicPr>
          <p:cNvPr id="3" name="Picture 2"/>
          <p:cNvPicPr>
            <a:picLocks noChangeAspect="1"/>
          </p:cNvPicPr>
          <p:nvPr/>
        </p:nvPicPr>
        <p:blipFill>
          <a:blip r:embed="rId4"/>
          <a:stretch>
            <a:fillRect/>
          </a:stretch>
        </p:blipFill>
        <p:spPr>
          <a:xfrm>
            <a:off x="3204519" y="2716394"/>
            <a:ext cx="4951593" cy="3131777"/>
          </a:xfrm>
          <a:prstGeom prst="rect">
            <a:avLst/>
          </a:prstGeom>
        </p:spPr>
      </p:pic>
    </p:spTree>
    <p:extLst>
      <p:ext uri="{BB962C8B-B14F-4D97-AF65-F5344CB8AC3E}">
        <p14:creationId xmlns:p14="http://schemas.microsoft.com/office/powerpoint/2010/main" val="19790737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10926024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Addressing Modes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r>
              <a:rPr lang="en-IN" b="1" dirty="0">
                <a:solidFill>
                  <a:srgbClr val="C00000"/>
                </a:solidFill>
              </a:rPr>
              <a:t>Addressing </a:t>
            </a:r>
            <a:r>
              <a:rPr lang="en-IN" b="1" dirty="0" smtClean="0">
                <a:solidFill>
                  <a:srgbClr val="C00000"/>
                </a:solidFill>
              </a:rPr>
              <a:t>Mode</a:t>
            </a:r>
            <a:r>
              <a:rPr lang="en-IN" b="1" dirty="0">
                <a:solidFill>
                  <a:srgbClr val="C00000"/>
                </a:solidFill>
              </a:rPr>
              <a:t>:</a:t>
            </a:r>
            <a:endParaRPr lang="ko-KR" altLang="en-US" b="1" dirty="0">
              <a:solidFill>
                <a:srgbClr val="C00000"/>
              </a:solidFill>
            </a:endParaRPr>
          </a:p>
          <a:p>
            <a:pPr lvl="1"/>
            <a:r>
              <a:rPr lang="en-IN" dirty="0" smtClean="0"/>
              <a:t>1</a:t>
            </a:r>
            <a:r>
              <a:rPr lang="en-IN" dirty="0"/>
              <a:t>) To give programming versatility to the user</a:t>
            </a:r>
          </a:p>
          <a:p>
            <a:pPr lvl="2"/>
            <a:r>
              <a:rPr lang="en-IN" sz="1600" dirty="0" smtClean="0"/>
              <a:t>pointers </a:t>
            </a:r>
            <a:r>
              <a:rPr lang="en-IN" sz="1600" dirty="0"/>
              <a:t>to memory, counters for loop control, indexing of </a:t>
            </a:r>
            <a:r>
              <a:rPr lang="en-IN" sz="1600" dirty="0" smtClean="0"/>
              <a:t>data</a:t>
            </a:r>
            <a:endParaRPr lang="en-IN" sz="1600" dirty="0"/>
          </a:p>
          <a:p>
            <a:pPr lvl="1"/>
            <a:r>
              <a:rPr lang="en-IN" dirty="0" smtClean="0"/>
              <a:t>2</a:t>
            </a:r>
            <a:r>
              <a:rPr lang="en-IN" dirty="0"/>
              <a:t>) To reduce the number of bits in the addressing field of the instruction</a:t>
            </a:r>
          </a:p>
          <a:p>
            <a:r>
              <a:rPr lang="en-IN" dirty="0" smtClean="0"/>
              <a:t>Instruction Cycle:</a:t>
            </a:r>
            <a:endParaRPr lang="en-IN" dirty="0"/>
          </a:p>
          <a:p>
            <a:pPr marL="457200" lvl="1" indent="0">
              <a:buNone/>
            </a:pPr>
            <a:r>
              <a:rPr lang="en-IN" sz="1800" dirty="0" smtClean="0"/>
              <a:t>1</a:t>
            </a:r>
            <a:r>
              <a:rPr lang="en-IN" sz="1800" dirty="0"/>
              <a:t>) Fetch the instruction from memory and PC + 1</a:t>
            </a:r>
          </a:p>
          <a:p>
            <a:pPr marL="457200" lvl="1" indent="0">
              <a:buNone/>
            </a:pPr>
            <a:r>
              <a:rPr lang="en-IN" sz="1800" dirty="0" smtClean="0"/>
              <a:t>2</a:t>
            </a:r>
            <a:r>
              <a:rPr lang="en-IN" sz="1800" dirty="0"/>
              <a:t>) Decode the instruction</a:t>
            </a:r>
          </a:p>
          <a:p>
            <a:pPr marL="457200" lvl="1" indent="0">
              <a:buNone/>
            </a:pPr>
            <a:r>
              <a:rPr lang="en-IN" sz="1800" dirty="0" smtClean="0"/>
              <a:t>3</a:t>
            </a:r>
            <a:r>
              <a:rPr lang="en-IN" sz="1800" dirty="0"/>
              <a:t>) Execute the </a:t>
            </a:r>
            <a:r>
              <a:rPr lang="en-IN" sz="1800" dirty="0" smtClean="0"/>
              <a:t>instruction</a:t>
            </a:r>
            <a:endParaRPr lang="en-IN" sz="1800" b="1" dirty="0" smtClean="0"/>
          </a:p>
          <a:p>
            <a:pPr marL="285750" lvl="1"/>
            <a:r>
              <a:rPr lang="en-IN" sz="1800" b="1" dirty="0">
                <a:solidFill>
                  <a:srgbClr val="C00000"/>
                </a:solidFill>
              </a:rPr>
              <a:t>Program Counter (PC</a:t>
            </a:r>
            <a:r>
              <a:rPr lang="en-IN" sz="1800" b="1" dirty="0" smtClean="0">
                <a:solidFill>
                  <a:srgbClr val="C00000"/>
                </a:solidFill>
              </a:rPr>
              <a:t>):</a:t>
            </a:r>
            <a:endParaRPr lang="en-IN" sz="1800" b="1" dirty="0">
              <a:solidFill>
                <a:srgbClr val="C00000"/>
              </a:solidFill>
            </a:endParaRPr>
          </a:p>
          <a:p>
            <a:pPr marL="685800" lvl="2"/>
            <a:r>
              <a:rPr lang="en-IN" sz="1600" dirty="0" smtClean="0"/>
              <a:t>PC </a:t>
            </a:r>
            <a:r>
              <a:rPr lang="en-IN" sz="1600" dirty="0"/>
              <a:t>keeps track of the instructions in the program stored in memory</a:t>
            </a:r>
          </a:p>
          <a:p>
            <a:pPr marL="685800" lvl="2"/>
            <a:r>
              <a:rPr lang="en-IN" sz="1600" dirty="0" smtClean="0"/>
              <a:t>PC </a:t>
            </a:r>
            <a:r>
              <a:rPr lang="en-IN" sz="1600" dirty="0"/>
              <a:t>holds the address of the instruction to be executed next</a:t>
            </a:r>
          </a:p>
          <a:p>
            <a:pPr marL="685800" lvl="2"/>
            <a:r>
              <a:rPr lang="en-IN" sz="1600" dirty="0" smtClean="0"/>
              <a:t>PC </a:t>
            </a:r>
            <a:r>
              <a:rPr lang="en-IN" sz="1600" dirty="0"/>
              <a:t>is incremented each time an instruction is fetched from memory</a:t>
            </a:r>
          </a:p>
        </p:txBody>
      </p:sp>
    </p:spTree>
    <p:extLst>
      <p:ext uri="{BB962C8B-B14F-4D97-AF65-F5344CB8AC3E}">
        <p14:creationId xmlns:p14="http://schemas.microsoft.com/office/powerpoint/2010/main" val="13830540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Addressing Modes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r>
              <a:rPr lang="en-IN" b="1" dirty="0">
                <a:solidFill>
                  <a:srgbClr val="C00000"/>
                </a:solidFill>
              </a:rPr>
              <a:t>Instruction Format with mode </a:t>
            </a:r>
            <a:r>
              <a:rPr lang="en-IN" b="1" dirty="0" smtClean="0">
                <a:solidFill>
                  <a:srgbClr val="C00000"/>
                </a:solidFill>
              </a:rPr>
              <a:t>field:</a:t>
            </a:r>
          </a:p>
          <a:p>
            <a:endParaRPr lang="en-IN" b="1" dirty="0">
              <a:solidFill>
                <a:srgbClr val="C00000"/>
              </a:solidFill>
            </a:endParaRPr>
          </a:p>
          <a:p>
            <a:endParaRPr lang="en-IN" b="1" dirty="0" smtClean="0">
              <a:solidFill>
                <a:srgbClr val="C00000"/>
              </a:solidFill>
            </a:endParaRPr>
          </a:p>
          <a:p>
            <a:r>
              <a:rPr lang="en-IN" sz="1600" b="1" dirty="0">
                <a:solidFill>
                  <a:srgbClr val="C00000"/>
                </a:solidFill>
              </a:rPr>
              <a:t>Implied </a:t>
            </a:r>
            <a:r>
              <a:rPr lang="en-IN" sz="1600" b="1" dirty="0" smtClean="0">
                <a:solidFill>
                  <a:srgbClr val="C00000"/>
                </a:solidFill>
              </a:rPr>
              <a:t>Addressing Mode: </a:t>
            </a:r>
            <a:r>
              <a:rPr lang="en-IN" sz="1600" dirty="0" smtClean="0"/>
              <a:t>Operands </a:t>
            </a:r>
            <a:r>
              <a:rPr lang="en-IN" sz="1600" dirty="0"/>
              <a:t>are specified implicitly in definition of the instruction</a:t>
            </a:r>
          </a:p>
          <a:p>
            <a:r>
              <a:rPr lang="en-IN" sz="1600" b="1" i="1" dirty="0" smtClean="0"/>
              <a:t>Examples:</a:t>
            </a:r>
            <a:endParaRPr lang="en-IN" sz="1600" b="1" i="1" dirty="0"/>
          </a:p>
          <a:p>
            <a:pPr lvl="1"/>
            <a:r>
              <a:rPr lang="en-IN" sz="1400" b="1" dirty="0" smtClean="0"/>
              <a:t>COM </a:t>
            </a:r>
            <a:r>
              <a:rPr lang="en-IN" sz="1400" dirty="0"/>
              <a:t>: Complement </a:t>
            </a:r>
            <a:r>
              <a:rPr lang="en-IN" sz="1400" dirty="0" smtClean="0"/>
              <a:t>Accumulator </a:t>
            </a:r>
            <a:r>
              <a:rPr lang="en-IN" sz="1400" dirty="0" smtClean="0">
                <a:sym typeface="Wingdings" panose="05000000000000000000" pitchFamily="2" charset="2"/>
              </a:rPr>
              <a:t> </a:t>
            </a:r>
            <a:r>
              <a:rPr lang="en-IN" sz="1600" dirty="0" smtClean="0"/>
              <a:t>Operand </a:t>
            </a:r>
            <a:r>
              <a:rPr lang="en-IN" sz="1600" dirty="0"/>
              <a:t>in AC is implied in the definition of the instruction</a:t>
            </a:r>
          </a:p>
          <a:p>
            <a:pPr lvl="1"/>
            <a:r>
              <a:rPr lang="en-IN" sz="1400" b="1" dirty="0" smtClean="0"/>
              <a:t>PUSH </a:t>
            </a:r>
            <a:r>
              <a:rPr lang="en-IN" sz="1400" dirty="0"/>
              <a:t>: Stack </a:t>
            </a:r>
            <a:r>
              <a:rPr lang="en-IN" sz="1400" dirty="0" smtClean="0"/>
              <a:t>push </a:t>
            </a:r>
            <a:r>
              <a:rPr lang="en-IN" sz="1400" dirty="0" smtClean="0">
                <a:sym typeface="Wingdings" panose="05000000000000000000" pitchFamily="2" charset="2"/>
              </a:rPr>
              <a:t> </a:t>
            </a:r>
            <a:r>
              <a:rPr lang="en-IN" sz="1600" dirty="0" smtClean="0"/>
              <a:t>Operand </a:t>
            </a:r>
            <a:r>
              <a:rPr lang="en-IN" sz="1600" dirty="0"/>
              <a:t>is </a:t>
            </a:r>
            <a:r>
              <a:rPr lang="en-IN" sz="1600" dirty="0" smtClean="0"/>
              <a:t>implied </a:t>
            </a:r>
            <a:r>
              <a:rPr lang="en-IN" sz="1600" dirty="0"/>
              <a:t>to be on top of the </a:t>
            </a:r>
            <a:r>
              <a:rPr lang="en-IN" sz="1600" dirty="0" smtClean="0"/>
              <a:t>stack</a:t>
            </a:r>
          </a:p>
          <a:p>
            <a:pPr marL="457200" lvl="1" indent="0">
              <a:buNone/>
            </a:pPr>
            <a:endParaRPr lang="en-IN" sz="1600" dirty="0" smtClean="0"/>
          </a:p>
          <a:p>
            <a:r>
              <a:rPr lang="en-IN" b="1" dirty="0">
                <a:solidFill>
                  <a:srgbClr val="C00000"/>
                </a:solidFill>
              </a:rPr>
              <a:t>Immediate </a:t>
            </a:r>
            <a:r>
              <a:rPr lang="en-IN" b="1" dirty="0" smtClean="0">
                <a:solidFill>
                  <a:srgbClr val="C00000"/>
                </a:solidFill>
              </a:rPr>
              <a:t>Mode: </a:t>
            </a:r>
            <a:r>
              <a:rPr lang="en-IN" dirty="0" smtClean="0"/>
              <a:t>Operand </a:t>
            </a:r>
            <a:r>
              <a:rPr lang="en-IN" dirty="0"/>
              <a:t>field contains the actual </a:t>
            </a:r>
            <a:r>
              <a:rPr lang="en-IN" dirty="0" smtClean="0"/>
              <a:t>operand.  Useful </a:t>
            </a:r>
            <a:r>
              <a:rPr lang="en-IN" dirty="0"/>
              <a:t>for initializing registers to a constant value</a:t>
            </a:r>
          </a:p>
          <a:p>
            <a:r>
              <a:rPr lang="en-IN" b="1" i="1" dirty="0" smtClean="0"/>
              <a:t>Example </a:t>
            </a:r>
            <a:r>
              <a:rPr lang="en-IN" b="1" dirty="0"/>
              <a:t>: LD #NBR</a:t>
            </a:r>
            <a:endParaRPr lang="en-IN" b="1" dirty="0">
              <a:solidFill>
                <a:schemeClr val="tx1"/>
              </a:solidFill>
            </a:endParaRPr>
          </a:p>
        </p:txBody>
      </p:sp>
      <p:pic>
        <p:nvPicPr>
          <p:cNvPr id="3" name="Picture 2"/>
          <p:cNvPicPr>
            <a:picLocks noChangeAspect="1"/>
          </p:cNvPicPr>
          <p:nvPr/>
        </p:nvPicPr>
        <p:blipFill>
          <a:blip r:embed="rId4"/>
          <a:stretch>
            <a:fillRect/>
          </a:stretch>
        </p:blipFill>
        <p:spPr>
          <a:xfrm>
            <a:off x="2971799" y="1984687"/>
            <a:ext cx="5248075" cy="419846"/>
          </a:xfrm>
          <a:prstGeom prst="rect">
            <a:avLst/>
          </a:prstGeom>
        </p:spPr>
      </p:pic>
    </p:spTree>
    <p:extLst>
      <p:ext uri="{BB962C8B-B14F-4D97-AF65-F5344CB8AC3E}">
        <p14:creationId xmlns:p14="http://schemas.microsoft.com/office/powerpoint/2010/main" val="5756366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Addressing Modes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solidFill>
                  <a:srgbClr val="C00000"/>
                </a:solidFill>
              </a:rPr>
              <a:t>Register </a:t>
            </a:r>
            <a:r>
              <a:rPr lang="en-IN" b="1" dirty="0" smtClean="0">
                <a:solidFill>
                  <a:srgbClr val="C00000"/>
                </a:solidFill>
              </a:rPr>
              <a:t>Mode: </a:t>
            </a:r>
            <a:r>
              <a:rPr lang="en-IN" dirty="0" smtClean="0"/>
              <a:t>Operands </a:t>
            </a:r>
            <a:r>
              <a:rPr lang="en-IN" dirty="0"/>
              <a:t>are in </a:t>
            </a:r>
            <a:r>
              <a:rPr lang="en-IN" dirty="0" smtClean="0"/>
              <a:t>registers. Register </a:t>
            </a:r>
            <a:r>
              <a:rPr lang="en-IN" dirty="0"/>
              <a:t>is selected from a register field in the </a:t>
            </a:r>
            <a:r>
              <a:rPr lang="en-IN" dirty="0" smtClean="0"/>
              <a:t>instruction. k-bit </a:t>
            </a:r>
            <a:r>
              <a:rPr lang="en-IN" dirty="0"/>
              <a:t>register field can specify any one of 2k registers</a:t>
            </a:r>
          </a:p>
          <a:p>
            <a:pPr algn="just"/>
            <a:r>
              <a:rPr lang="en-IN" b="1" i="1" dirty="0" smtClean="0"/>
              <a:t>Example</a:t>
            </a:r>
            <a:r>
              <a:rPr lang="en-IN" dirty="0" smtClean="0"/>
              <a:t>: </a:t>
            </a:r>
            <a:r>
              <a:rPr lang="en-IN" b="1" dirty="0"/>
              <a:t>LD </a:t>
            </a:r>
            <a:r>
              <a:rPr lang="en-IN" b="1" dirty="0" smtClean="0"/>
              <a:t>R1	; </a:t>
            </a:r>
            <a:r>
              <a:rPr lang="en-IN" i="1" dirty="0"/>
              <a:t>AC </a:t>
            </a:r>
            <a:r>
              <a:rPr lang="en-IN" dirty="0"/>
              <a:t>← </a:t>
            </a:r>
            <a:r>
              <a:rPr lang="en-IN" i="1" dirty="0"/>
              <a:t>R</a:t>
            </a:r>
            <a:r>
              <a:rPr lang="en-IN" dirty="0"/>
              <a:t>1</a:t>
            </a:r>
            <a:endParaRPr lang="en-IN" b="1" dirty="0">
              <a:solidFill>
                <a:schemeClr val="tx1"/>
              </a:solidFill>
            </a:endParaRPr>
          </a:p>
          <a:p>
            <a:pPr marL="0" indent="0" algn="just">
              <a:buNone/>
            </a:pPr>
            <a:endParaRPr lang="en-IN" b="1" dirty="0"/>
          </a:p>
          <a:p>
            <a:pPr algn="just"/>
            <a:r>
              <a:rPr lang="en-IN" b="1" dirty="0" smtClean="0">
                <a:solidFill>
                  <a:srgbClr val="C00000"/>
                </a:solidFill>
              </a:rPr>
              <a:t>Register </a:t>
            </a:r>
            <a:r>
              <a:rPr lang="en-IN" b="1" dirty="0">
                <a:solidFill>
                  <a:srgbClr val="C00000"/>
                </a:solidFill>
              </a:rPr>
              <a:t>Indirect </a:t>
            </a:r>
            <a:r>
              <a:rPr lang="en-IN" b="1" dirty="0" smtClean="0">
                <a:solidFill>
                  <a:srgbClr val="C00000"/>
                </a:solidFill>
              </a:rPr>
              <a:t>Mode: </a:t>
            </a:r>
            <a:r>
              <a:rPr lang="en-IN" dirty="0" smtClean="0"/>
              <a:t>Selected </a:t>
            </a:r>
            <a:r>
              <a:rPr lang="en-IN" dirty="0"/>
              <a:t>register contains the address of the operand rather than the </a:t>
            </a:r>
            <a:r>
              <a:rPr lang="en-IN" dirty="0" smtClean="0"/>
              <a:t>operand itself.  Address </a:t>
            </a:r>
            <a:r>
              <a:rPr lang="en-IN" dirty="0"/>
              <a:t>field of the instruction uses fewer bits to select a memory </a:t>
            </a:r>
            <a:r>
              <a:rPr lang="en-IN" dirty="0" smtClean="0"/>
              <a:t> address</a:t>
            </a:r>
            <a:endParaRPr lang="en-IN" dirty="0"/>
          </a:p>
          <a:p>
            <a:pPr algn="just"/>
            <a:r>
              <a:rPr lang="en-IN" b="1" i="1" dirty="0" smtClean="0"/>
              <a:t>Example</a:t>
            </a:r>
            <a:r>
              <a:rPr lang="en-IN" dirty="0" smtClean="0"/>
              <a:t>: </a:t>
            </a:r>
            <a:r>
              <a:rPr lang="en-IN" b="1" dirty="0"/>
              <a:t>LD (R1</a:t>
            </a:r>
            <a:r>
              <a:rPr lang="en-IN" b="1" dirty="0" smtClean="0"/>
              <a:t>)		; </a:t>
            </a:r>
            <a:r>
              <a:rPr lang="en-IN" i="1" dirty="0"/>
              <a:t>AC </a:t>
            </a:r>
            <a:r>
              <a:rPr lang="en-IN" dirty="0"/>
              <a:t>← </a:t>
            </a:r>
            <a:r>
              <a:rPr lang="en-IN" i="1" dirty="0"/>
              <a:t>M</a:t>
            </a:r>
            <a:r>
              <a:rPr lang="en-IN" dirty="0"/>
              <a:t>[</a:t>
            </a:r>
            <a:r>
              <a:rPr lang="en-IN" i="1" dirty="0"/>
              <a:t>R</a:t>
            </a:r>
            <a:r>
              <a:rPr lang="en-IN" dirty="0"/>
              <a:t>1]</a:t>
            </a:r>
            <a:endParaRPr lang="en-IN" b="1" dirty="0" smtClean="0"/>
          </a:p>
          <a:p>
            <a:pPr algn="just"/>
            <a:endParaRPr lang="fr-FR" dirty="0" smtClean="0"/>
          </a:p>
          <a:p>
            <a:pPr algn="just"/>
            <a:r>
              <a:rPr lang="fr-FR" b="1" dirty="0" err="1" smtClean="0">
                <a:solidFill>
                  <a:srgbClr val="C00000"/>
                </a:solidFill>
              </a:rPr>
              <a:t>Autoincrement</a:t>
            </a:r>
            <a:r>
              <a:rPr lang="fr-FR" b="1" dirty="0" smtClean="0">
                <a:solidFill>
                  <a:srgbClr val="C00000"/>
                </a:solidFill>
              </a:rPr>
              <a:t> </a:t>
            </a:r>
            <a:r>
              <a:rPr lang="fr-FR" b="1" dirty="0">
                <a:solidFill>
                  <a:srgbClr val="C00000"/>
                </a:solidFill>
              </a:rPr>
              <a:t>or </a:t>
            </a:r>
            <a:r>
              <a:rPr lang="fr-FR" b="1" dirty="0" err="1">
                <a:solidFill>
                  <a:srgbClr val="C00000"/>
                </a:solidFill>
              </a:rPr>
              <a:t>Autodecrement</a:t>
            </a:r>
            <a:r>
              <a:rPr lang="fr-FR" b="1" dirty="0">
                <a:solidFill>
                  <a:srgbClr val="C00000"/>
                </a:solidFill>
              </a:rPr>
              <a:t> </a:t>
            </a:r>
            <a:r>
              <a:rPr lang="fr-FR" b="1" dirty="0" smtClean="0">
                <a:solidFill>
                  <a:srgbClr val="C00000"/>
                </a:solidFill>
              </a:rPr>
              <a:t>Mode: </a:t>
            </a:r>
            <a:r>
              <a:rPr lang="en-IN" dirty="0" smtClean="0"/>
              <a:t>Similar </a:t>
            </a:r>
            <a:r>
              <a:rPr lang="en-IN" dirty="0"/>
              <a:t>to the register indirect mode except that</a:t>
            </a:r>
          </a:p>
          <a:p>
            <a:pPr lvl="1" algn="just"/>
            <a:r>
              <a:rPr lang="en-IN" sz="1800" dirty="0" smtClean="0"/>
              <a:t>the </a:t>
            </a:r>
            <a:r>
              <a:rPr lang="en-IN" sz="1800" dirty="0"/>
              <a:t>register is </a:t>
            </a:r>
            <a:r>
              <a:rPr lang="en-IN" sz="1800" i="1" dirty="0"/>
              <a:t>incremented </a:t>
            </a:r>
            <a:r>
              <a:rPr lang="en-IN" sz="1800" b="1" i="1" dirty="0"/>
              <a:t>after </a:t>
            </a:r>
            <a:r>
              <a:rPr lang="en-IN" sz="1800" dirty="0"/>
              <a:t>its value is used to access memory</a:t>
            </a:r>
          </a:p>
          <a:p>
            <a:pPr lvl="1" algn="just"/>
            <a:r>
              <a:rPr lang="en-IN" sz="1800" dirty="0" smtClean="0"/>
              <a:t>the </a:t>
            </a:r>
            <a:r>
              <a:rPr lang="en-IN" sz="1800" dirty="0"/>
              <a:t>register is </a:t>
            </a:r>
            <a:r>
              <a:rPr lang="en-IN" sz="1800" i="1" dirty="0"/>
              <a:t>decrement </a:t>
            </a:r>
            <a:r>
              <a:rPr lang="en-IN" sz="1800" b="1" i="1" dirty="0"/>
              <a:t>before </a:t>
            </a:r>
            <a:r>
              <a:rPr lang="en-IN" sz="1800" dirty="0"/>
              <a:t>its value is used to access </a:t>
            </a:r>
            <a:r>
              <a:rPr lang="en-IN" sz="1800" dirty="0" smtClean="0"/>
              <a:t>memory</a:t>
            </a:r>
          </a:p>
          <a:p>
            <a:pPr marL="0" lvl="1" indent="0" algn="just">
              <a:buNone/>
            </a:pPr>
            <a:r>
              <a:rPr lang="en-IN" sz="1800" b="1" i="1" dirty="0" smtClean="0"/>
              <a:t>Example: </a:t>
            </a:r>
            <a:r>
              <a:rPr lang="en-IN" sz="1800" dirty="0"/>
              <a:t>(</a:t>
            </a:r>
            <a:r>
              <a:rPr lang="en-IN" sz="1800" i="1" dirty="0" err="1"/>
              <a:t>Autoincrement</a:t>
            </a:r>
            <a:r>
              <a:rPr lang="en-IN" sz="1800" dirty="0"/>
              <a:t>) : </a:t>
            </a:r>
            <a:r>
              <a:rPr lang="en-IN" sz="1800" b="1" dirty="0"/>
              <a:t>LD (R1</a:t>
            </a:r>
            <a:r>
              <a:rPr lang="en-IN" sz="1800" b="1" dirty="0" smtClean="0"/>
              <a:t>)+		; </a:t>
            </a:r>
            <a:r>
              <a:rPr lang="pt-BR" sz="1800" i="1" dirty="0"/>
              <a:t>AC </a:t>
            </a:r>
            <a:r>
              <a:rPr lang="pt-BR" sz="1800" dirty="0"/>
              <a:t>← </a:t>
            </a:r>
            <a:r>
              <a:rPr lang="pt-BR" sz="1800" i="1" dirty="0"/>
              <a:t>M</a:t>
            </a:r>
            <a:r>
              <a:rPr lang="pt-BR" sz="1800" dirty="0"/>
              <a:t>[</a:t>
            </a:r>
            <a:r>
              <a:rPr lang="pt-BR" sz="1800" i="1" dirty="0"/>
              <a:t>R</a:t>
            </a:r>
            <a:r>
              <a:rPr lang="pt-BR" sz="1800" dirty="0"/>
              <a:t>1], </a:t>
            </a:r>
            <a:r>
              <a:rPr lang="pt-BR" sz="1800" i="1" dirty="0"/>
              <a:t>R</a:t>
            </a:r>
            <a:r>
              <a:rPr lang="pt-BR" sz="1800" dirty="0"/>
              <a:t>1← </a:t>
            </a:r>
            <a:r>
              <a:rPr lang="pt-BR" sz="1800" i="1" dirty="0"/>
              <a:t>R</a:t>
            </a:r>
            <a:r>
              <a:rPr lang="pt-BR" sz="1800" dirty="0"/>
              <a:t>1 + 1</a:t>
            </a:r>
            <a:endParaRPr lang="en-IN" sz="1800" dirty="0"/>
          </a:p>
        </p:txBody>
      </p:sp>
    </p:spTree>
    <p:extLst>
      <p:ext uri="{BB962C8B-B14F-4D97-AF65-F5344CB8AC3E}">
        <p14:creationId xmlns:p14="http://schemas.microsoft.com/office/powerpoint/2010/main" val="8932687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Addressing Modes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solidFill>
                  <a:srgbClr val="C00000"/>
                </a:solidFill>
              </a:rPr>
              <a:t>Direct Addressing </a:t>
            </a:r>
            <a:r>
              <a:rPr lang="en-IN" b="1" dirty="0" smtClean="0">
                <a:solidFill>
                  <a:srgbClr val="C00000"/>
                </a:solidFill>
              </a:rPr>
              <a:t>Mode: </a:t>
            </a:r>
            <a:r>
              <a:rPr lang="en-IN" dirty="0" smtClean="0"/>
              <a:t>Effective </a:t>
            </a:r>
            <a:r>
              <a:rPr lang="en-IN" dirty="0"/>
              <a:t>address is equal to the address field of the instruction (Operand</a:t>
            </a:r>
            <a:r>
              <a:rPr lang="en-IN" dirty="0" smtClean="0"/>
              <a:t>). Address </a:t>
            </a:r>
            <a:r>
              <a:rPr lang="en-IN" dirty="0"/>
              <a:t>field specifies the actual branch address in a branch-type instruction</a:t>
            </a:r>
          </a:p>
          <a:p>
            <a:pPr algn="just"/>
            <a:r>
              <a:rPr lang="en-IN" b="1" i="1" dirty="0" smtClean="0"/>
              <a:t>Example </a:t>
            </a:r>
            <a:r>
              <a:rPr lang="en-IN" dirty="0"/>
              <a:t>: </a:t>
            </a:r>
            <a:r>
              <a:rPr lang="en-IN" b="1" dirty="0"/>
              <a:t>LD </a:t>
            </a:r>
            <a:r>
              <a:rPr lang="en-IN" b="1" dirty="0" smtClean="0"/>
              <a:t>ADR 	; </a:t>
            </a:r>
            <a:r>
              <a:rPr lang="en-IN" i="1" dirty="0"/>
              <a:t>AC </a:t>
            </a:r>
            <a:r>
              <a:rPr lang="en-IN" dirty="0"/>
              <a:t>← </a:t>
            </a:r>
            <a:r>
              <a:rPr lang="en-IN" i="1" dirty="0" smtClean="0"/>
              <a:t>M</a:t>
            </a:r>
            <a:r>
              <a:rPr lang="en-IN" dirty="0" smtClean="0"/>
              <a:t>[</a:t>
            </a:r>
            <a:r>
              <a:rPr lang="en-IN" i="1" dirty="0" smtClean="0"/>
              <a:t>ADR</a:t>
            </a:r>
            <a:r>
              <a:rPr lang="en-IN" dirty="0" smtClean="0"/>
              <a:t>]</a:t>
            </a:r>
          </a:p>
          <a:p>
            <a:pPr algn="just"/>
            <a:endParaRPr lang="en-IN" sz="1800" dirty="0"/>
          </a:p>
          <a:p>
            <a:pPr algn="just"/>
            <a:r>
              <a:rPr lang="en-IN" b="1" dirty="0">
                <a:solidFill>
                  <a:srgbClr val="C00000"/>
                </a:solidFill>
              </a:rPr>
              <a:t>Indirect Addressing </a:t>
            </a:r>
            <a:r>
              <a:rPr lang="en-IN" b="1" dirty="0" smtClean="0">
                <a:solidFill>
                  <a:srgbClr val="C00000"/>
                </a:solidFill>
              </a:rPr>
              <a:t>Mode: </a:t>
            </a:r>
            <a:r>
              <a:rPr lang="en-IN" dirty="0" smtClean="0"/>
              <a:t>Address </a:t>
            </a:r>
            <a:r>
              <a:rPr lang="en-IN" dirty="0"/>
              <a:t>field of instruction gives the address where the </a:t>
            </a:r>
            <a:r>
              <a:rPr lang="en-IN" dirty="0" smtClean="0"/>
              <a:t> effective </a:t>
            </a:r>
            <a:r>
              <a:rPr lang="en-IN" dirty="0"/>
              <a:t>address </a:t>
            </a:r>
            <a:r>
              <a:rPr lang="en-IN" dirty="0" smtClean="0"/>
              <a:t>is stored </a:t>
            </a:r>
            <a:r>
              <a:rPr lang="en-IN" dirty="0"/>
              <a:t>in memory</a:t>
            </a:r>
          </a:p>
          <a:p>
            <a:pPr algn="just"/>
            <a:r>
              <a:rPr lang="en-IN" b="1" i="1" dirty="0" smtClean="0"/>
              <a:t>Example </a:t>
            </a:r>
            <a:r>
              <a:rPr lang="en-IN" dirty="0"/>
              <a:t>: </a:t>
            </a:r>
            <a:r>
              <a:rPr lang="en-IN" b="1" dirty="0"/>
              <a:t>LD @</a:t>
            </a:r>
            <a:r>
              <a:rPr lang="en-IN" b="1" dirty="0" smtClean="0"/>
              <a:t>ADR	</a:t>
            </a:r>
            <a:r>
              <a:rPr lang="en-IN" b="1" dirty="0"/>
              <a:t>; </a:t>
            </a:r>
            <a:r>
              <a:rPr lang="en-IN" dirty="0"/>
              <a:t>AC ← M[M[ADR </a:t>
            </a:r>
            <a:r>
              <a:rPr lang="en-IN" dirty="0" smtClean="0"/>
              <a:t>]]</a:t>
            </a:r>
          </a:p>
          <a:p>
            <a:pPr algn="just"/>
            <a:endParaRPr lang="en-IN" sz="1800" dirty="0"/>
          </a:p>
          <a:p>
            <a:r>
              <a:rPr lang="en-IN" b="1" dirty="0">
                <a:solidFill>
                  <a:srgbClr val="C00000"/>
                </a:solidFill>
              </a:rPr>
              <a:t>Relative Addressing </a:t>
            </a:r>
            <a:r>
              <a:rPr lang="en-IN" b="1" dirty="0" smtClean="0">
                <a:solidFill>
                  <a:srgbClr val="C00000"/>
                </a:solidFill>
              </a:rPr>
              <a:t>Mode: </a:t>
            </a:r>
            <a:r>
              <a:rPr lang="en-IN" dirty="0" smtClean="0"/>
              <a:t>PC </a:t>
            </a:r>
            <a:r>
              <a:rPr lang="en-IN" dirty="0"/>
              <a:t>is added to the address part of the instruction to obtain the effective address</a:t>
            </a:r>
          </a:p>
          <a:p>
            <a:r>
              <a:rPr lang="en-IN" b="1" i="1" dirty="0" smtClean="0"/>
              <a:t>Example </a:t>
            </a:r>
            <a:r>
              <a:rPr lang="en-IN" dirty="0"/>
              <a:t>: </a:t>
            </a:r>
            <a:r>
              <a:rPr lang="en-IN" b="1" dirty="0"/>
              <a:t>LD $ADR	; </a:t>
            </a:r>
            <a:r>
              <a:rPr lang="en-IN" dirty="0"/>
              <a:t>AC ← M[PC + ADR ]</a:t>
            </a:r>
            <a:endParaRPr lang="en-IN" sz="1800" dirty="0"/>
          </a:p>
        </p:txBody>
      </p:sp>
    </p:spTree>
    <p:extLst>
      <p:ext uri="{BB962C8B-B14F-4D97-AF65-F5344CB8AC3E}">
        <p14:creationId xmlns:p14="http://schemas.microsoft.com/office/powerpoint/2010/main" val="1663416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Addressing Modes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solidFill>
                  <a:srgbClr val="C00000"/>
                </a:solidFill>
              </a:rPr>
              <a:t>Indexed Addressing </a:t>
            </a:r>
            <a:r>
              <a:rPr lang="en-IN" b="1" dirty="0" smtClean="0">
                <a:solidFill>
                  <a:srgbClr val="C00000"/>
                </a:solidFill>
              </a:rPr>
              <a:t>Mode: </a:t>
            </a:r>
            <a:r>
              <a:rPr lang="en-IN" dirty="0" smtClean="0"/>
              <a:t>XR </a:t>
            </a:r>
            <a:r>
              <a:rPr lang="en-IN" dirty="0"/>
              <a:t>(</a:t>
            </a:r>
            <a:r>
              <a:rPr lang="en-IN" i="1" dirty="0"/>
              <a:t>Index register</a:t>
            </a:r>
            <a:r>
              <a:rPr lang="en-IN" dirty="0"/>
              <a:t>) is added to the address part of the instruction to obtain </a:t>
            </a:r>
            <a:r>
              <a:rPr lang="en-IN" dirty="0" smtClean="0"/>
              <a:t>the effective </a:t>
            </a:r>
            <a:r>
              <a:rPr lang="en-IN" dirty="0"/>
              <a:t>address</a:t>
            </a:r>
          </a:p>
          <a:p>
            <a:pPr algn="just"/>
            <a:r>
              <a:rPr lang="en-IN" b="1" i="1" dirty="0" smtClean="0"/>
              <a:t>Example </a:t>
            </a:r>
            <a:r>
              <a:rPr lang="en-IN" dirty="0"/>
              <a:t>: </a:t>
            </a:r>
            <a:r>
              <a:rPr lang="en-IN" b="1" dirty="0"/>
              <a:t>LD ADR(XR)	; </a:t>
            </a:r>
            <a:r>
              <a:rPr lang="en-IN" dirty="0"/>
              <a:t>AC ← M[ADR + XR</a:t>
            </a:r>
            <a:r>
              <a:rPr lang="en-IN" dirty="0" smtClean="0"/>
              <a:t>]</a:t>
            </a:r>
          </a:p>
          <a:p>
            <a:pPr algn="just"/>
            <a:endParaRPr lang="en-IN" sz="1800" dirty="0"/>
          </a:p>
          <a:p>
            <a:pPr algn="just"/>
            <a:r>
              <a:rPr lang="en-IN" b="1" dirty="0">
                <a:solidFill>
                  <a:srgbClr val="C00000"/>
                </a:solidFill>
              </a:rPr>
              <a:t>Base Register Addressing </a:t>
            </a:r>
            <a:r>
              <a:rPr lang="en-IN" b="1" dirty="0" smtClean="0">
                <a:solidFill>
                  <a:srgbClr val="C00000"/>
                </a:solidFill>
              </a:rPr>
              <a:t>Mode: </a:t>
            </a:r>
            <a:r>
              <a:rPr lang="en-IN" dirty="0" smtClean="0"/>
              <a:t>the </a:t>
            </a:r>
            <a:r>
              <a:rPr lang="en-IN" dirty="0"/>
              <a:t>content of a base register is added to the address part of the instruction </a:t>
            </a:r>
            <a:r>
              <a:rPr lang="en-IN" dirty="0" smtClean="0"/>
              <a:t>to obtain </a:t>
            </a:r>
            <a:r>
              <a:rPr lang="en-IN" dirty="0"/>
              <a:t>the effective </a:t>
            </a:r>
            <a:r>
              <a:rPr lang="en-IN" dirty="0" smtClean="0"/>
              <a:t>address</a:t>
            </a:r>
          </a:p>
          <a:p>
            <a:pPr algn="just"/>
            <a:r>
              <a:rPr lang="en-IN" dirty="0"/>
              <a:t>Similar to the indexed addressing mode except that the register is now called </a:t>
            </a:r>
            <a:r>
              <a:rPr lang="en-IN" dirty="0" smtClean="0"/>
              <a:t>a </a:t>
            </a:r>
            <a:r>
              <a:rPr lang="en-IN" i="1" dirty="0" smtClean="0"/>
              <a:t>base </a:t>
            </a:r>
            <a:r>
              <a:rPr lang="en-IN" i="1" dirty="0"/>
              <a:t>register </a:t>
            </a:r>
            <a:r>
              <a:rPr lang="en-IN" dirty="0"/>
              <a:t>instead of an </a:t>
            </a:r>
            <a:r>
              <a:rPr lang="en-IN" i="1" dirty="0"/>
              <a:t>index register</a:t>
            </a:r>
          </a:p>
          <a:p>
            <a:pPr algn="just"/>
            <a:r>
              <a:rPr lang="en-IN" dirty="0" smtClean="0"/>
              <a:t>index </a:t>
            </a:r>
            <a:r>
              <a:rPr lang="en-IN" dirty="0"/>
              <a:t>register (XR) : </a:t>
            </a:r>
            <a:r>
              <a:rPr lang="en-IN" b="1" dirty="0"/>
              <a:t>LD ADR(XR</a:t>
            </a:r>
            <a:r>
              <a:rPr lang="en-IN" b="1" dirty="0" smtClean="0"/>
              <a:t>)  	;</a:t>
            </a:r>
            <a:r>
              <a:rPr lang="en-IN" i="1" dirty="0" smtClean="0"/>
              <a:t>AC </a:t>
            </a:r>
            <a:r>
              <a:rPr lang="en-IN" dirty="0"/>
              <a:t>← </a:t>
            </a:r>
            <a:r>
              <a:rPr lang="en-IN" i="1" dirty="0"/>
              <a:t>M</a:t>
            </a:r>
            <a:r>
              <a:rPr lang="en-IN" dirty="0"/>
              <a:t>[</a:t>
            </a:r>
            <a:r>
              <a:rPr lang="en-IN" i="1" dirty="0"/>
              <a:t>ADR </a:t>
            </a:r>
            <a:r>
              <a:rPr lang="en-IN" dirty="0"/>
              <a:t>+ </a:t>
            </a:r>
            <a:r>
              <a:rPr lang="en-IN" i="1" dirty="0"/>
              <a:t>XR</a:t>
            </a:r>
            <a:r>
              <a:rPr lang="en-IN" dirty="0" smtClean="0"/>
              <a:t>] </a:t>
            </a:r>
            <a:r>
              <a:rPr lang="en-IN" b="1" dirty="0" smtClean="0">
                <a:sym typeface="Wingdings" panose="05000000000000000000" pitchFamily="2" charset="2"/>
              </a:rPr>
              <a:t> </a:t>
            </a:r>
            <a:r>
              <a:rPr lang="en-IN" dirty="0" smtClean="0"/>
              <a:t>index </a:t>
            </a:r>
            <a:r>
              <a:rPr lang="en-IN" dirty="0"/>
              <a:t>register hold an index number that is relative to the address part of the instruction</a:t>
            </a:r>
          </a:p>
          <a:p>
            <a:pPr algn="just"/>
            <a:r>
              <a:rPr lang="en-IN" dirty="0" smtClean="0"/>
              <a:t>base </a:t>
            </a:r>
            <a:r>
              <a:rPr lang="en-IN" dirty="0"/>
              <a:t>register (BR) : </a:t>
            </a:r>
            <a:r>
              <a:rPr lang="en-IN" b="1" dirty="0"/>
              <a:t>LD ADR(BR</a:t>
            </a:r>
            <a:r>
              <a:rPr lang="en-IN" b="1" dirty="0" smtClean="0"/>
              <a:t>) 	; </a:t>
            </a:r>
            <a:r>
              <a:rPr lang="en-IN" i="1" dirty="0"/>
              <a:t>AC </a:t>
            </a:r>
            <a:r>
              <a:rPr lang="en-IN" dirty="0"/>
              <a:t>← </a:t>
            </a:r>
            <a:r>
              <a:rPr lang="en-IN" i="1" dirty="0"/>
              <a:t>M</a:t>
            </a:r>
            <a:r>
              <a:rPr lang="en-IN" dirty="0"/>
              <a:t>[</a:t>
            </a:r>
            <a:r>
              <a:rPr lang="en-IN" i="1" dirty="0"/>
              <a:t>BR </a:t>
            </a:r>
            <a:r>
              <a:rPr lang="en-IN" dirty="0"/>
              <a:t>+ </a:t>
            </a:r>
            <a:r>
              <a:rPr lang="en-IN" i="1" dirty="0"/>
              <a:t>ADR </a:t>
            </a:r>
            <a:r>
              <a:rPr lang="en-IN" dirty="0" smtClean="0"/>
              <a:t>] </a:t>
            </a:r>
            <a:r>
              <a:rPr lang="en-IN" b="1" dirty="0" smtClean="0">
                <a:sym typeface="Wingdings" panose="05000000000000000000" pitchFamily="2" charset="2"/>
              </a:rPr>
              <a:t> </a:t>
            </a:r>
            <a:r>
              <a:rPr lang="en-IN" dirty="0" smtClean="0"/>
              <a:t>base </a:t>
            </a:r>
            <a:r>
              <a:rPr lang="en-IN" dirty="0"/>
              <a:t>register hold a base </a:t>
            </a:r>
            <a:r>
              <a:rPr lang="en-IN" dirty="0" smtClean="0"/>
              <a:t>address, the </a:t>
            </a:r>
            <a:r>
              <a:rPr lang="en-IN" dirty="0"/>
              <a:t>address field of the instruction gives a displacement relative to this base address</a:t>
            </a:r>
            <a:endParaRPr lang="en-IN" sz="1800" dirty="0"/>
          </a:p>
        </p:txBody>
      </p:sp>
    </p:spTree>
    <p:extLst>
      <p:ext uri="{BB962C8B-B14F-4D97-AF65-F5344CB8AC3E}">
        <p14:creationId xmlns:p14="http://schemas.microsoft.com/office/powerpoint/2010/main" val="33866914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Numerical Example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1404353" y="1968040"/>
            <a:ext cx="9439275" cy="4200525"/>
          </a:xfrm>
          <a:prstGeom prst="rect">
            <a:avLst/>
          </a:prstGeom>
        </p:spPr>
      </p:pic>
    </p:spTree>
    <p:extLst>
      <p:ext uri="{BB962C8B-B14F-4D97-AF65-F5344CB8AC3E}">
        <p14:creationId xmlns:p14="http://schemas.microsoft.com/office/powerpoint/2010/main" val="10411593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Data Transfer and Manipulation</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dirty="0"/>
              <a:t>Most computer instructions can be classified into three categories:</a:t>
            </a:r>
          </a:p>
          <a:p>
            <a:pPr marL="0" indent="0" algn="just">
              <a:buNone/>
            </a:pPr>
            <a:r>
              <a:rPr lang="en-IN" dirty="0" smtClean="0"/>
              <a:t>	1</a:t>
            </a:r>
            <a:r>
              <a:rPr lang="en-IN" dirty="0"/>
              <a:t>. Data transfer instructions</a:t>
            </a:r>
          </a:p>
          <a:p>
            <a:pPr marL="0" indent="0" algn="just">
              <a:buNone/>
            </a:pPr>
            <a:r>
              <a:rPr lang="en-IN" dirty="0" smtClean="0"/>
              <a:t>	2</a:t>
            </a:r>
            <a:r>
              <a:rPr lang="en-IN" dirty="0"/>
              <a:t>. Data manipulation instructions</a:t>
            </a:r>
          </a:p>
          <a:p>
            <a:pPr marL="0" indent="0" algn="just">
              <a:buNone/>
            </a:pPr>
            <a:r>
              <a:rPr lang="en-IN" dirty="0"/>
              <a:t>	</a:t>
            </a:r>
            <a:r>
              <a:rPr lang="en-IN" dirty="0" smtClean="0"/>
              <a:t>3</a:t>
            </a:r>
            <a:r>
              <a:rPr lang="en-IN" dirty="0"/>
              <a:t>. Program control </a:t>
            </a:r>
            <a:r>
              <a:rPr lang="en-IN" dirty="0" smtClean="0"/>
              <a:t>instructions</a:t>
            </a:r>
          </a:p>
          <a:p>
            <a:pPr marL="0" indent="0" algn="just">
              <a:buNone/>
            </a:pPr>
            <a:endParaRPr lang="en-IN" dirty="0"/>
          </a:p>
          <a:p>
            <a:pPr algn="just"/>
            <a:r>
              <a:rPr lang="en-IN" dirty="0"/>
              <a:t>Data transfer instructions cause transfer of data from one location to another without changing the </a:t>
            </a:r>
            <a:r>
              <a:rPr lang="en-IN" dirty="0" smtClean="0"/>
              <a:t>binary information </a:t>
            </a:r>
            <a:r>
              <a:rPr lang="en-IN" dirty="0"/>
              <a:t>content. </a:t>
            </a:r>
            <a:endParaRPr lang="en-IN" dirty="0" smtClean="0"/>
          </a:p>
          <a:p>
            <a:pPr algn="just"/>
            <a:r>
              <a:rPr lang="en-IN" dirty="0" smtClean="0"/>
              <a:t>Data </a:t>
            </a:r>
            <a:r>
              <a:rPr lang="en-IN" dirty="0"/>
              <a:t>manipulation instructions </a:t>
            </a:r>
            <a:r>
              <a:rPr lang="en-IN" dirty="0" smtClean="0"/>
              <a:t>perform </a:t>
            </a:r>
            <a:r>
              <a:rPr lang="en-IN" dirty="0"/>
              <a:t>arithmetic, logic, and </a:t>
            </a:r>
            <a:r>
              <a:rPr lang="en-IN" dirty="0" smtClean="0"/>
              <a:t>shift operations</a:t>
            </a:r>
            <a:r>
              <a:rPr lang="en-IN" dirty="0"/>
              <a:t>. </a:t>
            </a:r>
            <a:endParaRPr lang="en-IN" dirty="0" smtClean="0"/>
          </a:p>
          <a:p>
            <a:pPr algn="just"/>
            <a:r>
              <a:rPr lang="en-IN" dirty="0" smtClean="0"/>
              <a:t>Program </a:t>
            </a:r>
            <a:r>
              <a:rPr lang="en-IN" dirty="0"/>
              <a:t>control instructions provide decision-making capabilities and change the path </a:t>
            </a:r>
            <a:r>
              <a:rPr lang="en-IN" dirty="0" smtClean="0"/>
              <a:t>taken by </a:t>
            </a:r>
            <a:r>
              <a:rPr lang="en-IN" dirty="0"/>
              <a:t>the program when executed in the computer. </a:t>
            </a:r>
            <a:endParaRPr lang="en-IN" dirty="0" smtClean="0"/>
          </a:p>
          <a:p>
            <a:pPr algn="just"/>
            <a:r>
              <a:rPr lang="en-IN" dirty="0" smtClean="0"/>
              <a:t>The </a:t>
            </a:r>
            <a:r>
              <a:rPr lang="en-IN" dirty="0"/>
              <a:t>instruction set of a particular computer </a:t>
            </a:r>
            <a:r>
              <a:rPr lang="en-IN" dirty="0" smtClean="0"/>
              <a:t>determines the </a:t>
            </a:r>
            <a:r>
              <a:rPr lang="en-IN" dirty="0"/>
              <a:t>register transfer operations and control decisions that are available to the user.</a:t>
            </a:r>
            <a:endParaRPr lang="en-IN" sz="1800" dirty="0"/>
          </a:p>
        </p:txBody>
      </p:sp>
    </p:spTree>
    <p:extLst>
      <p:ext uri="{BB962C8B-B14F-4D97-AF65-F5344CB8AC3E}">
        <p14:creationId xmlns:p14="http://schemas.microsoft.com/office/powerpoint/2010/main" val="7528210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Data Transfer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endParaRPr lang="en-IN" dirty="0" smtClean="0"/>
          </a:p>
          <a:p>
            <a:pPr algn="just"/>
            <a:r>
              <a:rPr lang="en-IN" dirty="0" smtClean="0"/>
              <a:t>Data </a:t>
            </a:r>
            <a:r>
              <a:rPr lang="en-IN" dirty="0"/>
              <a:t>transfer instructions cause transfer of data from one location to another without changing the information content</a:t>
            </a:r>
            <a:r>
              <a:rPr lang="en-IN" dirty="0" smtClean="0"/>
              <a:t>. </a:t>
            </a:r>
            <a:endParaRPr lang="en-IN" dirty="0"/>
          </a:p>
          <a:p>
            <a:pPr algn="just"/>
            <a:r>
              <a:rPr lang="en-IN" dirty="0" smtClean="0"/>
              <a:t>The </a:t>
            </a:r>
            <a:r>
              <a:rPr lang="en-IN" dirty="0"/>
              <a:t>common transfers may be </a:t>
            </a:r>
            <a:endParaRPr lang="en-IN" sz="2400" dirty="0" smtClean="0"/>
          </a:p>
          <a:p>
            <a:pPr lvl="2" algn="just"/>
            <a:r>
              <a:rPr lang="en-IN" sz="1800" dirty="0"/>
              <a:t> </a:t>
            </a:r>
            <a:r>
              <a:rPr lang="en-IN" sz="1800" dirty="0" smtClean="0"/>
              <a:t>between </a:t>
            </a:r>
            <a:r>
              <a:rPr lang="en-IN" sz="1800" dirty="0"/>
              <a:t>memory and processor registers, </a:t>
            </a:r>
            <a:endParaRPr lang="en-IN" sz="1800" dirty="0" smtClean="0"/>
          </a:p>
          <a:p>
            <a:pPr lvl="2" algn="just"/>
            <a:r>
              <a:rPr lang="en-IN" sz="1800" dirty="0" smtClean="0"/>
              <a:t> between </a:t>
            </a:r>
            <a:r>
              <a:rPr lang="en-IN" sz="1800" dirty="0"/>
              <a:t>processor registers and input/output</a:t>
            </a:r>
            <a:r>
              <a:rPr lang="en-IN" sz="1800" dirty="0" smtClean="0"/>
              <a:t>.</a:t>
            </a:r>
          </a:p>
          <a:p>
            <a:pPr lvl="2" algn="just"/>
            <a:r>
              <a:rPr lang="en-IN" sz="1800" dirty="0"/>
              <a:t> </a:t>
            </a:r>
            <a:r>
              <a:rPr lang="en-IN" sz="1800" dirty="0" smtClean="0"/>
              <a:t>between the processor registers themselves.</a:t>
            </a:r>
            <a:endParaRPr lang="en-IN" sz="1800" dirty="0"/>
          </a:p>
        </p:txBody>
      </p:sp>
    </p:spTree>
    <p:extLst>
      <p:ext uri="{BB962C8B-B14F-4D97-AF65-F5344CB8AC3E}">
        <p14:creationId xmlns:p14="http://schemas.microsoft.com/office/powerpoint/2010/main" val="44247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General Register Organization</a:t>
            </a:r>
          </a:p>
        </p:txBody>
      </p:sp>
      <p:sp>
        <p:nvSpPr>
          <p:cNvPr id="3" name="Content Placeholder 2"/>
          <p:cNvSpPr>
            <a:spLocks noGrp="1"/>
          </p:cNvSpPr>
          <p:nvPr>
            <p:ph idx="1"/>
          </p:nvPr>
        </p:nvSpPr>
        <p:spPr>
          <a:xfrm>
            <a:off x="1229671" y="1665740"/>
            <a:ext cx="8915400" cy="4349469"/>
          </a:xfrm>
        </p:spPr>
        <p:txBody>
          <a:bodyPr>
            <a:noAutofit/>
          </a:bodyPr>
          <a:lstStyle/>
          <a:p>
            <a:pPr algn="just"/>
            <a:r>
              <a:rPr lang="en-IN" dirty="0" smtClean="0"/>
              <a:t>Memory </a:t>
            </a:r>
            <a:r>
              <a:rPr lang="en-IN" dirty="0"/>
              <a:t>locations are needed for storing pointers, counters, return addresses, temporary results, and partial products during multiplication.</a:t>
            </a:r>
          </a:p>
          <a:p>
            <a:pPr algn="just"/>
            <a:r>
              <a:rPr lang="en-IN" dirty="0" smtClean="0"/>
              <a:t>Having </a:t>
            </a:r>
            <a:r>
              <a:rPr lang="en-IN" dirty="0"/>
              <a:t>to refer to memory locations for such applications is time consuming because memory access is the most time-consuming, operation in a computer.</a:t>
            </a:r>
          </a:p>
          <a:p>
            <a:pPr algn="just"/>
            <a:r>
              <a:rPr lang="en-IN" dirty="0" smtClean="0"/>
              <a:t>It </a:t>
            </a:r>
            <a:r>
              <a:rPr lang="en-IN" dirty="0"/>
              <a:t>is more convenient and more efficient to </a:t>
            </a:r>
            <a:r>
              <a:rPr lang="en-IN" dirty="0">
                <a:solidFill>
                  <a:srgbClr val="C00000"/>
                </a:solidFill>
              </a:rPr>
              <a:t>store these intermediate values in processor registers.</a:t>
            </a:r>
          </a:p>
          <a:p>
            <a:pPr algn="just"/>
            <a:r>
              <a:rPr lang="en-IN" dirty="0" smtClean="0"/>
              <a:t>When </a:t>
            </a:r>
            <a:r>
              <a:rPr lang="en-IN" dirty="0"/>
              <a:t>a large number of registers are included in the CPU, it is most efficient to connect them through a common bus system. The registers communicate with each other not only for direct data transfers, but also while performing various microoperations.</a:t>
            </a:r>
          </a:p>
          <a:p>
            <a:pPr algn="just"/>
            <a:r>
              <a:rPr lang="en-IN" dirty="0" smtClean="0"/>
              <a:t>Hence </a:t>
            </a:r>
            <a:r>
              <a:rPr lang="en-IN" dirty="0"/>
              <a:t>it is necessary to provide a common unit that can perform all the arithmetic, logic, and shift microoperations in the processor.</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Tree>
    <p:extLst>
      <p:ext uri="{BB962C8B-B14F-4D97-AF65-F5344CB8AC3E}">
        <p14:creationId xmlns:p14="http://schemas.microsoft.com/office/powerpoint/2010/main" val="22045707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Data Transfer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dirty="0" smtClean="0"/>
              <a:t>Data </a:t>
            </a:r>
            <a:r>
              <a:rPr lang="en-IN" dirty="0"/>
              <a:t>transfer instructions </a:t>
            </a:r>
            <a:endParaRPr lang="en-IN" dirty="0" smtClean="0"/>
          </a:p>
          <a:p>
            <a:pPr algn="just"/>
            <a:endParaRPr lang="en-IN" dirty="0"/>
          </a:p>
          <a:p>
            <a:pPr algn="just"/>
            <a:endParaRPr lang="en-IN" dirty="0" smtClean="0"/>
          </a:p>
          <a:p>
            <a:pPr algn="just"/>
            <a:endParaRPr lang="en-IN" dirty="0"/>
          </a:p>
          <a:p>
            <a:pPr algn="just"/>
            <a:endParaRPr lang="en-IN" dirty="0" smtClean="0"/>
          </a:p>
          <a:p>
            <a:pPr algn="just"/>
            <a:endParaRPr lang="en-IN" dirty="0" smtClean="0"/>
          </a:p>
        </p:txBody>
      </p:sp>
      <p:pic>
        <p:nvPicPr>
          <p:cNvPr id="5" name="Picture 4"/>
          <p:cNvPicPr>
            <a:picLocks noChangeAspect="1"/>
          </p:cNvPicPr>
          <p:nvPr/>
        </p:nvPicPr>
        <p:blipFill>
          <a:blip r:embed="rId4"/>
          <a:stretch>
            <a:fillRect/>
          </a:stretch>
        </p:blipFill>
        <p:spPr>
          <a:xfrm>
            <a:off x="760555" y="2655190"/>
            <a:ext cx="3165299" cy="2366759"/>
          </a:xfrm>
          <a:prstGeom prst="rect">
            <a:avLst/>
          </a:prstGeom>
        </p:spPr>
      </p:pic>
      <p:pic>
        <p:nvPicPr>
          <p:cNvPr id="7" name="Picture 6"/>
          <p:cNvPicPr>
            <a:picLocks noChangeAspect="1"/>
          </p:cNvPicPr>
          <p:nvPr/>
        </p:nvPicPr>
        <p:blipFill>
          <a:blip r:embed="rId5"/>
          <a:stretch>
            <a:fillRect/>
          </a:stretch>
        </p:blipFill>
        <p:spPr>
          <a:xfrm>
            <a:off x="4226766" y="2373103"/>
            <a:ext cx="7770054" cy="3197461"/>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189440" y="3517200"/>
              <a:ext cx="3589920" cy="2514600"/>
            </p14:xfrm>
          </p:contentPart>
        </mc:Choice>
        <mc:Fallback xmlns="">
          <p:pic>
            <p:nvPicPr>
              <p:cNvPr id="3" name="Ink 2"/>
              <p:cNvPicPr/>
              <p:nvPr/>
            </p:nvPicPr>
            <p:blipFill>
              <a:blip r:embed="rId7"/>
              <a:stretch>
                <a:fillRect/>
              </a:stretch>
            </p:blipFill>
            <p:spPr>
              <a:xfrm>
                <a:off x="1180080" y="3507840"/>
                <a:ext cx="3608640" cy="2533320"/>
              </a:xfrm>
              <a:prstGeom prst="rect">
                <a:avLst/>
              </a:prstGeom>
            </p:spPr>
          </p:pic>
        </mc:Fallback>
      </mc:AlternateContent>
    </p:spTree>
    <p:extLst>
      <p:ext uri="{BB962C8B-B14F-4D97-AF65-F5344CB8AC3E}">
        <p14:creationId xmlns:p14="http://schemas.microsoft.com/office/powerpoint/2010/main" val="18675190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Data Transfer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dirty="0" smtClean="0"/>
              <a:t>Data transfer instructions with different addressing modes</a:t>
            </a:r>
            <a:endParaRPr lang="en-IN" sz="1800" dirty="0"/>
          </a:p>
        </p:txBody>
      </p:sp>
      <p:pic>
        <p:nvPicPr>
          <p:cNvPr id="6" name="Picture 5"/>
          <p:cNvPicPr>
            <a:picLocks noChangeAspect="1"/>
          </p:cNvPicPr>
          <p:nvPr/>
        </p:nvPicPr>
        <p:blipFill>
          <a:blip r:embed="rId4"/>
          <a:stretch>
            <a:fillRect/>
          </a:stretch>
        </p:blipFill>
        <p:spPr>
          <a:xfrm>
            <a:off x="2810930" y="2447806"/>
            <a:ext cx="6918060" cy="304805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81320" y="2040480"/>
              <a:ext cx="2613240" cy="2224080"/>
            </p14:xfrm>
          </p:contentPart>
        </mc:Choice>
        <mc:Fallback xmlns="">
          <p:pic>
            <p:nvPicPr>
              <p:cNvPr id="3" name="Ink 2"/>
              <p:cNvPicPr/>
              <p:nvPr/>
            </p:nvPicPr>
            <p:blipFill>
              <a:blip r:embed="rId6"/>
              <a:stretch>
                <a:fillRect/>
              </a:stretch>
            </p:blipFill>
            <p:spPr>
              <a:xfrm>
                <a:off x="471960" y="2031120"/>
                <a:ext cx="2631960" cy="2242800"/>
              </a:xfrm>
              <a:prstGeom prst="rect">
                <a:avLst/>
              </a:prstGeom>
            </p:spPr>
          </p:pic>
        </mc:Fallback>
      </mc:AlternateContent>
    </p:spTree>
    <p:extLst>
      <p:ext uri="{BB962C8B-B14F-4D97-AF65-F5344CB8AC3E}">
        <p14:creationId xmlns:p14="http://schemas.microsoft.com/office/powerpoint/2010/main" val="1168343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Data Manipulation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fontAlgn="base"/>
            <a:r>
              <a:rPr lang="en-IN" dirty="0" smtClean="0"/>
              <a:t>Data </a:t>
            </a:r>
            <a:r>
              <a:rPr lang="en-IN" dirty="0"/>
              <a:t>manipulation instructions perform operations on data and provide the computational capabilities for the computer. </a:t>
            </a:r>
            <a:endParaRPr lang="en-IN" dirty="0" smtClean="0"/>
          </a:p>
          <a:p>
            <a:pPr algn="just" fontAlgn="base"/>
            <a:r>
              <a:rPr lang="en-IN" dirty="0" smtClean="0"/>
              <a:t>The </a:t>
            </a:r>
            <a:r>
              <a:rPr lang="en-IN" dirty="0"/>
              <a:t>data manipulation instructions in a typical computer usually divided into three basic types as follows.</a:t>
            </a:r>
          </a:p>
          <a:p>
            <a:pPr marL="982663" algn="just" fontAlgn="base"/>
            <a:r>
              <a:rPr lang="en-IN" dirty="0"/>
              <a:t>Arithmetic instructions</a:t>
            </a:r>
          </a:p>
          <a:p>
            <a:pPr marL="982663" algn="just" fontAlgn="base"/>
            <a:r>
              <a:rPr lang="en-IN" dirty="0"/>
              <a:t>Logical and bit manipulation instructions</a:t>
            </a:r>
          </a:p>
          <a:p>
            <a:pPr marL="982663" algn="just" fontAlgn="base"/>
            <a:r>
              <a:rPr lang="en-IN" dirty="0"/>
              <a:t>Shift instructions</a:t>
            </a:r>
          </a:p>
        </p:txBody>
      </p:sp>
    </p:spTree>
    <p:extLst>
      <p:ext uri="{BB962C8B-B14F-4D97-AF65-F5344CB8AC3E}">
        <p14:creationId xmlns:p14="http://schemas.microsoft.com/office/powerpoint/2010/main" val="29448838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939377" y="2544852"/>
            <a:ext cx="4511352" cy="2763963"/>
          </a:xfrm>
        </p:spPr>
        <p:txBody>
          <a:bodyPr>
            <a:noAutofit/>
          </a:bodyPr>
          <a:lstStyle/>
          <a:p>
            <a:pPr algn="just" fontAlgn="base"/>
            <a:r>
              <a:rPr lang="en-IN" dirty="0" smtClean="0"/>
              <a:t>The </a:t>
            </a:r>
            <a:r>
              <a:rPr lang="en-IN" dirty="0"/>
              <a:t>four basic arithmetic operations are addition, subtraction, multiplication, and division. Most computers provide instructions for all four operations</a:t>
            </a:r>
            <a:r>
              <a:rPr lang="en-IN" dirty="0" smtClean="0"/>
              <a:t>.</a:t>
            </a:r>
            <a:endParaRPr lang="en-IN" dirty="0"/>
          </a:p>
        </p:txBody>
      </p:sp>
      <p:pic>
        <p:nvPicPr>
          <p:cNvPr id="3" name="Picture 2"/>
          <p:cNvPicPr>
            <a:picLocks noChangeAspect="1"/>
          </p:cNvPicPr>
          <p:nvPr/>
        </p:nvPicPr>
        <p:blipFill>
          <a:blip r:embed="rId4"/>
          <a:stretch>
            <a:fillRect/>
          </a:stretch>
        </p:blipFill>
        <p:spPr>
          <a:xfrm>
            <a:off x="7214866" y="1327595"/>
            <a:ext cx="3948507" cy="5198478"/>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248840" y="4011840"/>
              <a:ext cx="5752800" cy="2154960"/>
            </p14:xfrm>
          </p:contentPart>
        </mc:Choice>
        <mc:Fallback xmlns="">
          <p:pic>
            <p:nvPicPr>
              <p:cNvPr id="5" name="Ink 4"/>
              <p:cNvPicPr/>
              <p:nvPr/>
            </p:nvPicPr>
            <p:blipFill>
              <a:blip r:embed="rId6"/>
              <a:stretch>
                <a:fillRect/>
              </a:stretch>
            </p:blipFill>
            <p:spPr>
              <a:xfrm>
                <a:off x="1239480" y="4002480"/>
                <a:ext cx="5771520" cy="2173680"/>
              </a:xfrm>
              <a:prstGeom prst="rect">
                <a:avLst/>
              </a:prstGeom>
            </p:spPr>
          </p:pic>
        </mc:Fallback>
      </mc:AlternateContent>
    </p:spTree>
    <p:extLst>
      <p:ext uri="{BB962C8B-B14F-4D97-AF65-F5344CB8AC3E}">
        <p14:creationId xmlns:p14="http://schemas.microsoft.com/office/powerpoint/2010/main" val="5026614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Logical and Bit Manipulation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576873" y="2123037"/>
            <a:ext cx="4511352" cy="2763963"/>
          </a:xfrm>
        </p:spPr>
        <p:txBody>
          <a:bodyPr>
            <a:noAutofit/>
          </a:bodyPr>
          <a:lstStyle/>
          <a:p>
            <a:pPr algn="just" fontAlgn="base"/>
            <a:r>
              <a:rPr lang="en-IN" dirty="0" smtClean="0"/>
              <a:t>Logical </a:t>
            </a:r>
            <a:r>
              <a:rPr lang="en-IN" dirty="0"/>
              <a:t>instructions perform binary operations on strings of bits stored in registers. </a:t>
            </a:r>
            <a:endParaRPr lang="en-IN" dirty="0" smtClean="0"/>
          </a:p>
          <a:p>
            <a:pPr algn="just" fontAlgn="base"/>
            <a:r>
              <a:rPr lang="en-IN" dirty="0" smtClean="0"/>
              <a:t>They </a:t>
            </a:r>
            <a:r>
              <a:rPr lang="en-IN" dirty="0"/>
              <a:t>are useful for manipulating individual bits or a group of bits.</a:t>
            </a:r>
          </a:p>
        </p:txBody>
      </p:sp>
      <p:pic>
        <p:nvPicPr>
          <p:cNvPr id="5" name="Picture 4"/>
          <p:cNvPicPr>
            <a:picLocks noChangeAspect="1"/>
          </p:cNvPicPr>
          <p:nvPr/>
        </p:nvPicPr>
        <p:blipFill>
          <a:blip r:embed="rId4"/>
          <a:stretch>
            <a:fillRect/>
          </a:stretch>
        </p:blipFill>
        <p:spPr>
          <a:xfrm>
            <a:off x="7413935" y="1805296"/>
            <a:ext cx="3747996" cy="4547873"/>
          </a:xfrm>
          <a:prstGeom prst="rect">
            <a:avLst/>
          </a:prstGeom>
        </p:spPr>
      </p:pic>
    </p:spTree>
    <p:extLst>
      <p:ext uri="{BB962C8B-B14F-4D97-AF65-F5344CB8AC3E}">
        <p14:creationId xmlns:p14="http://schemas.microsoft.com/office/powerpoint/2010/main" val="4900136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Shift Instructions</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576873" y="2123037"/>
            <a:ext cx="4511352" cy="2763963"/>
          </a:xfrm>
        </p:spPr>
        <p:txBody>
          <a:bodyPr>
            <a:noAutofit/>
          </a:bodyPr>
          <a:lstStyle/>
          <a:p>
            <a:pPr algn="just" fontAlgn="base"/>
            <a:r>
              <a:rPr lang="en-IN" dirty="0" smtClean="0"/>
              <a:t>Shifts </a:t>
            </a:r>
            <a:r>
              <a:rPr lang="en-IN" dirty="0"/>
              <a:t>are operations in which the bits of a word are moved to the left or right. </a:t>
            </a:r>
            <a:endParaRPr lang="en-IN" dirty="0" smtClean="0"/>
          </a:p>
          <a:p>
            <a:pPr algn="just" fontAlgn="base"/>
            <a:r>
              <a:rPr lang="en-IN" dirty="0" smtClean="0"/>
              <a:t>Shift </a:t>
            </a:r>
            <a:r>
              <a:rPr lang="en-IN" dirty="0"/>
              <a:t>instructions may specify either logical shifts, arithmetic shifts, or rotate-type operations.</a:t>
            </a:r>
          </a:p>
        </p:txBody>
      </p:sp>
      <p:pic>
        <p:nvPicPr>
          <p:cNvPr id="3" name="Picture 2"/>
          <p:cNvPicPr>
            <a:picLocks noChangeAspect="1"/>
          </p:cNvPicPr>
          <p:nvPr/>
        </p:nvPicPr>
        <p:blipFill>
          <a:blip r:embed="rId4"/>
          <a:stretch>
            <a:fillRect/>
          </a:stretch>
        </p:blipFill>
        <p:spPr>
          <a:xfrm>
            <a:off x="7792303" y="1089933"/>
            <a:ext cx="3286125" cy="542925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64040" y="3558600"/>
              <a:ext cx="5201640" cy="2784600"/>
            </p14:xfrm>
          </p:contentPart>
        </mc:Choice>
        <mc:Fallback xmlns="">
          <p:pic>
            <p:nvPicPr>
              <p:cNvPr id="5" name="Ink 4"/>
              <p:cNvPicPr/>
              <p:nvPr/>
            </p:nvPicPr>
            <p:blipFill>
              <a:blip r:embed="rId6"/>
              <a:stretch>
                <a:fillRect/>
              </a:stretch>
            </p:blipFill>
            <p:spPr>
              <a:xfrm>
                <a:off x="454680" y="3549240"/>
                <a:ext cx="5220360" cy="2803320"/>
              </a:xfrm>
              <a:prstGeom prst="rect">
                <a:avLst/>
              </a:prstGeom>
            </p:spPr>
          </p:pic>
        </mc:Fallback>
      </mc:AlternateContent>
    </p:spTree>
    <p:extLst>
      <p:ext uri="{BB962C8B-B14F-4D97-AF65-F5344CB8AC3E}">
        <p14:creationId xmlns:p14="http://schemas.microsoft.com/office/powerpoint/2010/main" val="21166808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Program control Instructions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2248316" y="1494088"/>
            <a:ext cx="6878108" cy="4987047"/>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23200" y="62280"/>
              <a:ext cx="5326920" cy="6163200"/>
            </p14:xfrm>
          </p:contentPart>
        </mc:Choice>
        <mc:Fallback xmlns="">
          <p:pic>
            <p:nvPicPr>
              <p:cNvPr id="3" name="Ink 2"/>
              <p:cNvPicPr/>
              <p:nvPr/>
            </p:nvPicPr>
            <p:blipFill>
              <a:blip r:embed="rId6"/>
              <a:stretch>
                <a:fillRect/>
              </a:stretch>
            </p:blipFill>
            <p:spPr>
              <a:xfrm>
                <a:off x="213840" y="52920"/>
                <a:ext cx="5345640" cy="6181920"/>
              </a:xfrm>
              <a:prstGeom prst="rect">
                <a:avLst/>
              </a:prstGeom>
            </p:spPr>
          </p:pic>
        </mc:Fallback>
      </mc:AlternateContent>
    </p:spTree>
    <p:extLst>
      <p:ext uri="{BB962C8B-B14F-4D97-AF65-F5344CB8AC3E}">
        <p14:creationId xmlns:p14="http://schemas.microsoft.com/office/powerpoint/2010/main" val="27551746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Program control instructions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9183158" y="1101265"/>
            <a:ext cx="3000375" cy="173355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6140520" y="4191120"/>
              <a:ext cx="870120" cy="152640"/>
            </p14:xfrm>
          </p:contentPart>
        </mc:Choice>
        <mc:Fallback xmlns="">
          <p:pic>
            <p:nvPicPr>
              <p:cNvPr id="5" name="Ink 4"/>
              <p:cNvPicPr/>
              <p:nvPr/>
            </p:nvPicPr>
            <p:blipFill>
              <a:blip r:embed="rId6"/>
              <a:stretch>
                <a:fillRect/>
              </a:stretch>
            </p:blipFill>
            <p:spPr>
              <a:xfrm>
                <a:off x="6124680" y="4127400"/>
                <a:ext cx="9018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3645000" y="5022720"/>
              <a:ext cx="616320" cy="273600"/>
            </p14:xfrm>
          </p:contentPart>
        </mc:Choice>
        <mc:Fallback xmlns="">
          <p:pic>
            <p:nvPicPr>
              <p:cNvPr id="6" name="Ink 5"/>
              <p:cNvPicPr/>
              <p:nvPr/>
            </p:nvPicPr>
            <p:blipFill>
              <a:blip r:embed="rId8"/>
              <a:stretch>
                <a:fillRect/>
              </a:stretch>
            </p:blipFill>
            <p:spPr>
              <a:xfrm>
                <a:off x="3629160" y="4959360"/>
                <a:ext cx="6480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3098880" y="4222800"/>
              <a:ext cx="819360" cy="197280"/>
            </p14:xfrm>
          </p:contentPart>
        </mc:Choice>
        <mc:Fallback xmlns="">
          <p:pic>
            <p:nvPicPr>
              <p:cNvPr id="7" name="Ink 6"/>
              <p:cNvPicPr/>
              <p:nvPr/>
            </p:nvPicPr>
            <p:blipFill>
              <a:blip r:embed="rId10"/>
              <a:stretch>
                <a:fillRect/>
              </a:stretch>
            </p:blipFill>
            <p:spPr>
              <a:xfrm>
                <a:off x="3083040" y="4159080"/>
                <a:ext cx="8510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404640" y="1252080"/>
              <a:ext cx="6590160" cy="5205240"/>
            </p14:xfrm>
          </p:contentPart>
        </mc:Choice>
        <mc:Fallback xmlns="">
          <p:pic>
            <p:nvPicPr>
              <p:cNvPr id="8" name="Ink 7"/>
              <p:cNvPicPr/>
              <p:nvPr/>
            </p:nvPicPr>
            <p:blipFill>
              <a:blip r:embed="rId12"/>
              <a:stretch>
                <a:fillRect/>
              </a:stretch>
            </p:blipFill>
            <p:spPr>
              <a:xfrm>
                <a:off x="395280" y="1242720"/>
                <a:ext cx="6608880" cy="522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 name="Ink 3"/>
              <p14:cNvContentPartPr/>
              <p14:nvPr/>
            </p14:nvContentPartPr>
            <p14:xfrm>
              <a:off x="2850120" y="2327400"/>
              <a:ext cx="1154880" cy="636840"/>
            </p14:xfrm>
          </p:contentPart>
        </mc:Choice>
        <mc:Fallback xmlns="">
          <p:pic>
            <p:nvPicPr>
              <p:cNvPr id="4" name="Ink 3"/>
              <p:cNvPicPr/>
              <p:nvPr/>
            </p:nvPicPr>
            <p:blipFill>
              <a:blip r:embed="rId14"/>
              <a:stretch>
                <a:fillRect/>
              </a:stretch>
            </p:blipFill>
            <p:spPr>
              <a:xfrm>
                <a:off x="2840760" y="2318040"/>
                <a:ext cx="1173600" cy="655560"/>
              </a:xfrm>
              <a:prstGeom prst="rect">
                <a:avLst/>
              </a:prstGeom>
            </p:spPr>
          </p:pic>
        </mc:Fallback>
      </mc:AlternateContent>
    </p:spTree>
    <p:extLst>
      <p:ext uri="{BB962C8B-B14F-4D97-AF65-F5344CB8AC3E}">
        <p14:creationId xmlns:p14="http://schemas.microsoft.com/office/powerpoint/2010/main" val="14811888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C00000"/>
                </a:solidFill>
              </a:rPr>
              <a:t>CALL and RETURN instruction</a:t>
            </a:r>
            <a:endParaRPr lang="en-IN" b="1" dirty="0">
              <a:solidFill>
                <a:srgbClr val="C00000"/>
              </a:solidFill>
            </a:endParaRPr>
          </a:p>
        </p:txBody>
      </p:sp>
      <p:pic>
        <p:nvPicPr>
          <p:cNvPr id="4" name="Picture 3"/>
          <p:cNvPicPr>
            <a:picLocks noChangeAspect="1"/>
          </p:cNvPicPr>
          <p:nvPr/>
        </p:nvPicPr>
        <p:blipFill>
          <a:blip r:embed="rId2"/>
          <a:stretch>
            <a:fillRect/>
          </a:stretch>
        </p:blipFill>
        <p:spPr>
          <a:xfrm>
            <a:off x="9183158" y="1101265"/>
            <a:ext cx="3000375" cy="17335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37240" y="1175760"/>
              <a:ext cx="7308720" cy="5572080"/>
            </p14:xfrm>
          </p:contentPart>
        </mc:Choice>
        <mc:Fallback xmlns="">
          <p:pic>
            <p:nvPicPr>
              <p:cNvPr id="5" name="Ink 4"/>
              <p:cNvPicPr/>
              <p:nvPr/>
            </p:nvPicPr>
            <p:blipFill>
              <a:blip r:embed="rId4"/>
              <a:stretch>
                <a:fillRect/>
              </a:stretch>
            </p:blipFill>
            <p:spPr>
              <a:xfrm>
                <a:off x="227880" y="1166400"/>
                <a:ext cx="7327440" cy="559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51160" y="2981160"/>
              <a:ext cx="6802560" cy="3029760"/>
            </p14:xfrm>
          </p:contentPart>
        </mc:Choice>
        <mc:Fallback xmlns="">
          <p:pic>
            <p:nvPicPr>
              <p:cNvPr id="3" name="Ink 2"/>
              <p:cNvPicPr/>
              <p:nvPr/>
            </p:nvPicPr>
            <p:blipFill>
              <a:blip r:embed="rId6"/>
              <a:stretch>
                <a:fillRect/>
              </a:stretch>
            </p:blipFill>
            <p:spPr>
              <a:xfrm>
                <a:off x="541800" y="2971800"/>
                <a:ext cx="6821280" cy="3048480"/>
              </a:xfrm>
              <a:prstGeom prst="rect">
                <a:avLst/>
              </a:prstGeom>
            </p:spPr>
          </p:pic>
        </mc:Fallback>
      </mc:AlternateContent>
    </p:spTree>
    <p:extLst>
      <p:ext uri="{BB962C8B-B14F-4D97-AF65-F5344CB8AC3E}">
        <p14:creationId xmlns:p14="http://schemas.microsoft.com/office/powerpoint/2010/main" val="26093676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Flag and Processor status word</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9" name="Picture 8"/>
          <p:cNvPicPr>
            <a:picLocks noChangeAspect="1"/>
          </p:cNvPicPr>
          <p:nvPr/>
        </p:nvPicPr>
        <p:blipFill>
          <a:blip r:embed="rId4"/>
          <a:stretch>
            <a:fillRect/>
          </a:stretch>
        </p:blipFill>
        <p:spPr>
          <a:xfrm>
            <a:off x="373224" y="1605824"/>
            <a:ext cx="7230585" cy="4562351"/>
          </a:xfrm>
          <a:prstGeom prst="rect">
            <a:avLst/>
          </a:prstGeom>
        </p:spPr>
      </p:pic>
      <p:sp>
        <p:nvSpPr>
          <p:cNvPr id="4" name="Rectangle 3"/>
          <p:cNvSpPr/>
          <p:nvPr/>
        </p:nvSpPr>
        <p:spPr>
          <a:xfrm>
            <a:off x="7733840" y="2313781"/>
            <a:ext cx="4449693" cy="1754326"/>
          </a:xfrm>
          <a:prstGeom prst="rect">
            <a:avLst/>
          </a:prstGeom>
        </p:spPr>
        <p:txBody>
          <a:bodyPr wrap="square">
            <a:spAutoFit/>
          </a:bodyPr>
          <a:lstStyle/>
          <a:p>
            <a:r>
              <a:rPr lang="en-IN" dirty="0"/>
              <a:t>Let A = 11110000 and B = 00010100</a:t>
            </a:r>
            <a:r>
              <a:rPr lang="en-IN" dirty="0" smtClean="0"/>
              <a:t>.</a:t>
            </a:r>
          </a:p>
          <a:p>
            <a:r>
              <a:rPr lang="en-IN" dirty="0" smtClean="0"/>
              <a:t>To </a:t>
            </a:r>
            <a:r>
              <a:rPr lang="en-IN" dirty="0"/>
              <a:t>perform A - B, the ALU takes the 2's</a:t>
            </a:r>
          </a:p>
          <a:p>
            <a:r>
              <a:rPr lang="en-IN" dirty="0"/>
              <a:t>complement of B and adds it to A .</a:t>
            </a:r>
          </a:p>
          <a:p>
            <a:r>
              <a:rPr lang="en-IN" dirty="0"/>
              <a:t>A </a:t>
            </a:r>
            <a:r>
              <a:rPr lang="en-IN" dirty="0" smtClean="0"/>
              <a:t>:		  11110000</a:t>
            </a:r>
            <a:endParaRPr lang="en-IN" dirty="0"/>
          </a:p>
          <a:p>
            <a:r>
              <a:rPr lang="en-IN" dirty="0"/>
              <a:t>B + 1: + 1 1 101 100</a:t>
            </a:r>
          </a:p>
          <a:p>
            <a:r>
              <a:rPr lang="en-IN" dirty="0"/>
              <a:t>A - B: 11011 100 C = 1 s = 1 v = 0 z = 0</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03040" y="3486240"/>
              <a:ext cx="7791840" cy="2876760"/>
            </p14:xfrm>
          </p:contentPart>
        </mc:Choice>
        <mc:Fallback xmlns="">
          <p:pic>
            <p:nvPicPr>
              <p:cNvPr id="3" name="Ink 2"/>
              <p:cNvPicPr/>
              <p:nvPr/>
            </p:nvPicPr>
            <p:blipFill>
              <a:blip r:embed="rId6"/>
              <a:stretch>
                <a:fillRect/>
              </a:stretch>
            </p:blipFill>
            <p:spPr>
              <a:xfrm>
                <a:off x="193680" y="3476880"/>
                <a:ext cx="7810560" cy="2895480"/>
              </a:xfrm>
              <a:prstGeom prst="rect">
                <a:avLst/>
              </a:prstGeom>
            </p:spPr>
          </p:pic>
        </mc:Fallback>
      </mc:AlternateContent>
    </p:spTree>
    <p:extLst>
      <p:ext uri="{BB962C8B-B14F-4D97-AF65-F5344CB8AC3E}">
        <p14:creationId xmlns:p14="http://schemas.microsoft.com/office/powerpoint/2010/main" val="1444244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a:solidFill>
                  <a:srgbClr val="C00000"/>
                </a:solidFill>
              </a:rPr>
              <a:t>General Register Organization</a:t>
            </a:r>
          </a:p>
        </p:txBody>
      </p:sp>
      <p:sp>
        <p:nvSpPr>
          <p:cNvPr id="3" name="Content Placeholder 2"/>
          <p:cNvSpPr>
            <a:spLocks noGrp="1"/>
          </p:cNvSpPr>
          <p:nvPr>
            <p:ph idx="1"/>
          </p:nvPr>
        </p:nvSpPr>
        <p:spPr>
          <a:xfrm>
            <a:off x="1229671" y="1665741"/>
            <a:ext cx="6009329" cy="3777622"/>
          </a:xfrm>
        </p:spPr>
        <p:txBody>
          <a:bodyPr>
            <a:noAutofit/>
          </a:bodyPr>
          <a:lstStyle/>
          <a:p>
            <a:pPr algn="just"/>
            <a:r>
              <a:rPr lang="en-IN" dirty="0"/>
              <a:t>A bus organization for seven CPU registers is shown in Fig. </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6640306" y="2052326"/>
            <a:ext cx="5543227" cy="4285341"/>
          </a:xfrm>
          <a:prstGeom prst="rect">
            <a:avLst/>
          </a:prstGeom>
        </p:spPr>
      </p:pic>
      <p:pic>
        <p:nvPicPr>
          <p:cNvPr id="5" name="Picture 4"/>
          <p:cNvPicPr>
            <a:picLocks noChangeAspect="1"/>
          </p:cNvPicPr>
          <p:nvPr/>
        </p:nvPicPr>
        <p:blipFill>
          <a:blip r:embed="rId5"/>
          <a:stretch>
            <a:fillRect/>
          </a:stretch>
        </p:blipFill>
        <p:spPr>
          <a:xfrm>
            <a:off x="1695773" y="2973662"/>
            <a:ext cx="4864310" cy="2865278"/>
          </a:xfrm>
          <a:prstGeom prst="rect">
            <a:avLst/>
          </a:prstGeom>
        </p:spPr>
      </p:pic>
    </p:spTree>
    <p:extLst>
      <p:ext uri="{BB962C8B-B14F-4D97-AF65-F5344CB8AC3E}">
        <p14:creationId xmlns:p14="http://schemas.microsoft.com/office/powerpoint/2010/main" val="17585377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Conditional Branch Instruction</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6760916" y="1345616"/>
            <a:ext cx="4695825" cy="5162550"/>
          </a:xfrm>
          <a:prstGeom prst="rect">
            <a:avLst/>
          </a:prstGeom>
        </p:spPr>
      </p:pic>
      <p:sp>
        <p:nvSpPr>
          <p:cNvPr id="4" name="TextBox 3"/>
          <p:cNvSpPr txBox="1"/>
          <p:nvPr/>
        </p:nvSpPr>
        <p:spPr>
          <a:xfrm>
            <a:off x="975048" y="1783374"/>
            <a:ext cx="3062689" cy="4524315"/>
          </a:xfrm>
          <a:prstGeom prst="rect">
            <a:avLst/>
          </a:prstGeom>
          <a:noFill/>
        </p:spPr>
        <p:txBody>
          <a:bodyPr wrap="square" rtlCol="0">
            <a:spAutoFit/>
          </a:bodyPr>
          <a:lstStyle/>
          <a:p>
            <a:r>
              <a:rPr lang="en-IN" dirty="0" smtClean="0"/>
              <a:t>For unsigned numbers:</a:t>
            </a:r>
          </a:p>
          <a:p>
            <a:r>
              <a:rPr lang="en-IN" dirty="0"/>
              <a:t>	</a:t>
            </a:r>
            <a:r>
              <a:rPr lang="en-IN" dirty="0" smtClean="0"/>
              <a:t>C	Z	condition</a:t>
            </a:r>
          </a:p>
          <a:p>
            <a:r>
              <a:rPr lang="en-IN" dirty="0"/>
              <a:t>	</a:t>
            </a:r>
            <a:r>
              <a:rPr lang="en-IN" dirty="0" smtClean="0"/>
              <a:t>0	0	A&lt;B</a:t>
            </a:r>
          </a:p>
          <a:p>
            <a:r>
              <a:rPr lang="en-IN" dirty="0"/>
              <a:t>	</a:t>
            </a:r>
            <a:r>
              <a:rPr lang="en-IN" dirty="0" smtClean="0"/>
              <a:t>0	1	A = B</a:t>
            </a:r>
          </a:p>
          <a:p>
            <a:r>
              <a:rPr lang="en-IN" dirty="0"/>
              <a:t>	</a:t>
            </a:r>
            <a:r>
              <a:rPr lang="en-IN" dirty="0" smtClean="0"/>
              <a:t>1	0	A&gt;B</a:t>
            </a:r>
          </a:p>
          <a:p>
            <a:r>
              <a:rPr lang="en-IN" dirty="0"/>
              <a:t>	</a:t>
            </a:r>
            <a:r>
              <a:rPr lang="en-IN" dirty="0" smtClean="0"/>
              <a:t>1	1	A = B</a:t>
            </a:r>
          </a:p>
          <a:p>
            <a:endParaRPr lang="en-IN" dirty="0" smtClean="0"/>
          </a:p>
          <a:p>
            <a:r>
              <a:rPr lang="en-IN" dirty="0" smtClean="0"/>
              <a:t>For signed numbers:</a:t>
            </a:r>
          </a:p>
          <a:p>
            <a:r>
              <a:rPr lang="en-IN" dirty="0"/>
              <a:t>	</a:t>
            </a:r>
            <a:r>
              <a:rPr lang="en-IN" dirty="0" smtClean="0"/>
              <a:t>S	V	Condition</a:t>
            </a:r>
          </a:p>
          <a:p>
            <a:r>
              <a:rPr lang="en-IN" dirty="0"/>
              <a:t>	</a:t>
            </a:r>
            <a:r>
              <a:rPr lang="en-IN" dirty="0" smtClean="0"/>
              <a:t>0	0	A&gt;B</a:t>
            </a:r>
          </a:p>
          <a:p>
            <a:r>
              <a:rPr lang="en-IN" dirty="0"/>
              <a:t>	</a:t>
            </a:r>
            <a:r>
              <a:rPr lang="en-IN" dirty="0" smtClean="0"/>
              <a:t>0	1	A&lt;B</a:t>
            </a:r>
          </a:p>
          <a:p>
            <a:r>
              <a:rPr lang="en-IN" dirty="0"/>
              <a:t>	</a:t>
            </a:r>
            <a:r>
              <a:rPr lang="en-IN" dirty="0" smtClean="0"/>
              <a:t>1	0	A&lt;B	</a:t>
            </a:r>
          </a:p>
          <a:p>
            <a:r>
              <a:rPr lang="en-IN" dirty="0"/>
              <a:t>	</a:t>
            </a:r>
            <a:r>
              <a:rPr lang="en-IN" dirty="0" smtClean="0"/>
              <a:t>1	1	</a:t>
            </a:r>
            <a:r>
              <a:rPr lang="en-IN" smtClean="0"/>
              <a:t>A&gt;B </a:t>
            </a:r>
          </a:p>
          <a:p>
            <a:endParaRPr lang="en-IN" dirty="0" smtClean="0"/>
          </a:p>
          <a:p>
            <a:r>
              <a:rPr lang="en-IN" dirty="0" smtClean="0"/>
              <a:t>S (XOR) V =1 ; A&lt;B</a:t>
            </a:r>
          </a:p>
          <a:p>
            <a:r>
              <a:rPr lang="en-IN" dirty="0"/>
              <a:t>	</a:t>
            </a:r>
            <a:r>
              <a:rPr lang="en-IN" dirty="0" smtClean="0"/>
              <a:t>	   =0 </a:t>
            </a:r>
            <a:r>
              <a:rPr lang="en-IN" dirty="0"/>
              <a:t>; </a:t>
            </a:r>
            <a:r>
              <a:rPr lang="en-IN" dirty="0" smtClean="0"/>
              <a:t>A&gt;B</a:t>
            </a:r>
            <a:endParaRPr lang="en-IN" dirty="0"/>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7378560" y="3530520"/>
              <a:ext cx="749880" cy="25920"/>
            </p14:xfrm>
          </p:contentPart>
        </mc:Choice>
        <mc:Fallback xmlns="">
          <p:pic>
            <p:nvPicPr>
              <p:cNvPr id="5" name="Ink 4"/>
              <p:cNvPicPr/>
              <p:nvPr/>
            </p:nvPicPr>
            <p:blipFill>
              <a:blip r:embed="rId6"/>
              <a:stretch>
                <a:fillRect/>
              </a:stretch>
            </p:blipFill>
            <p:spPr>
              <a:xfrm>
                <a:off x="7362720" y="3467160"/>
                <a:ext cx="781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8655120" y="3771720"/>
              <a:ext cx="393840" cy="25920"/>
            </p14:xfrm>
          </p:contentPart>
        </mc:Choice>
        <mc:Fallback xmlns="">
          <p:pic>
            <p:nvPicPr>
              <p:cNvPr id="6" name="Ink 5"/>
              <p:cNvPicPr/>
              <p:nvPr/>
            </p:nvPicPr>
            <p:blipFill>
              <a:blip r:embed="rId8"/>
              <a:stretch>
                <a:fillRect/>
              </a:stretch>
            </p:blipFill>
            <p:spPr>
              <a:xfrm>
                <a:off x="8639280" y="3708360"/>
                <a:ext cx="425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8636040" y="4178160"/>
              <a:ext cx="438480" cy="19440"/>
            </p14:xfrm>
          </p:contentPart>
        </mc:Choice>
        <mc:Fallback xmlns="">
          <p:pic>
            <p:nvPicPr>
              <p:cNvPr id="7" name="Ink 6"/>
              <p:cNvPicPr/>
              <p:nvPr/>
            </p:nvPicPr>
            <p:blipFill>
              <a:blip r:embed="rId10"/>
              <a:stretch>
                <a:fillRect/>
              </a:stretch>
            </p:blipFill>
            <p:spPr>
              <a:xfrm>
                <a:off x="8620200" y="4114800"/>
                <a:ext cx="470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7359480" y="5105520"/>
              <a:ext cx="584640" cy="19440"/>
            </p14:xfrm>
          </p:contentPart>
        </mc:Choice>
        <mc:Fallback xmlns="">
          <p:pic>
            <p:nvPicPr>
              <p:cNvPr id="8" name="Ink 7"/>
              <p:cNvPicPr/>
              <p:nvPr/>
            </p:nvPicPr>
            <p:blipFill>
              <a:blip r:embed="rId12"/>
              <a:stretch>
                <a:fillRect/>
              </a:stretch>
            </p:blipFill>
            <p:spPr>
              <a:xfrm>
                <a:off x="7343640" y="5041800"/>
                <a:ext cx="616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8674200" y="5346720"/>
              <a:ext cx="533520" cy="19440"/>
            </p14:xfrm>
          </p:contentPart>
        </mc:Choice>
        <mc:Fallback xmlns="">
          <p:pic>
            <p:nvPicPr>
              <p:cNvPr id="9" name="Ink 8"/>
              <p:cNvPicPr/>
              <p:nvPr/>
            </p:nvPicPr>
            <p:blipFill>
              <a:blip r:embed="rId14"/>
              <a:stretch>
                <a:fillRect/>
              </a:stretch>
            </p:blipFill>
            <p:spPr>
              <a:xfrm>
                <a:off x="8658360" y="5283360"/>
                <a:ext cx="565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p14:cNvContentPartPr/>
              <p14:nvPr/>
            </p14:nvContentPartPr>
            <p14:xfrm>
              <a:off x="8661240" y="5727600"/>
              <a:ext cx="311760" cy="38520"/>
            </p14:xfrm>
          </p:contentPart>
        </mc:Choice>
        <mc:Fallback xmlns="">
          <p:pic>
            <p:nvPicPr>
              <p:cNvPr id="10" name="Ink 9"/>
              <p:cNvPicPr/>
              <p:nvPr/>
            </p:nvPicPr>
            <p:blipFill>
              <a:blip r:embed="rId16"/>
              <a:stretch>
                <a:fillRect/>
              </a:stretch>
            </p:blipFill>
            <p:spPr>
              <a:xfrm>
                <a:off x="8645400" y="5664240"/>
                <a:ext cx="3434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p14:cNvContentPartPr/>
              <p14:nvPr/>
            </p14:nvContentPartPr>
            <p14:xfrm>
              <a:off x="1536840" y="2514600"/>
              <a:ext cx="152640" cy="32040"/>
            </p14:xfrm>
          </p:contentPart>
        </mc:Choice>
        <mc:Fallback xmlns="">
          <p:pic>
            <p:nvPicPr>
              <p:cNvPr id="11" name="Ink 10"/>
              <p:cNvPicPr/>
              <p:nvPr/>
            </p:nvPicPr>
            <p:blipFill>
              <a:blip r:embed="rId18"/>
              <a:stretch>
                <a:fillRect/>
              </a:stretch>
            </p:blipFill>
            <p:spPr>
              <a:xfrm>
                <a:off x="1521000" y="2451240"/>
                <a:ext cx="184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p14:cNvContentPartPr/>
              <p14:nvPr/>
            </p14:nvContentPartPr>
            <p14:xfrm>
              <a:off x="2482920" y="2476440"/>
              <a:ext cx="311400" cy="101880"/>
            </p14:xfrm>
          </p:contentPart>
        </mc:Choice>
        <mc:Fallback xmlns="">
          <p:pic>
            <p:nvPicPr>
              <p:cNvPr id="15" name="Ink 14"/>
              <p:cNvPicPr/>
              <p:nvPr/>
            </p:nvPicPr>
            <p:blipFill>
              <a:blip r:embed="rId20"/>
              <a:stretch>
                <a:fillRect/>
              </a:stretch>
            </p:blipFill>
            <p:spPr>
              <a:xfrm>
                <a:off x="2467080" y="2413080"/>
                <a:ext cx="343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p14:cNvContentPartPr/>
              <p14:nvPr/>
            </p14:nvContentPartPr>
            <p14:xfrm>
              <a:off x="1530360" y="3041640"/>
              <a:ext cx="44640" cy="44640"/>
            </p14:xfrm>
          </p:contentPart>
        </mc:Choice>
        <mc:Fallback xmlns="">
          <p:pic>
            <p:nvPicPr>
              <p:cNvPr id="16" name="Ink 15"/>
              <p:cNvPicPr/>
              <p:nvPr/>
            </p:nvPicPr>
            <p:blipFill>
              <a:blip r:embed="rId22"/>
              <a:stretch>
                <a:fillRect/>
              </a:stretch>
            </p:blipFill>
            <p:spPr>
              <a:xfrm>
                <a:off x="1514520" y="2978280"/>
                <a:ext cx="766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p14:cNvContentPartPr/>
              <p14:nvPr/>
            </p14:nvContentPartPr>
            <p14:xfrm>
              <a:off x="2489040" y="2984400"/>
              <a:ext cx="317880" cy="140040"/>
            </p14:xfrm>
          </p:contentPart>
        </mc:Choice>
        <mc:Fallback xmlns="">
          <p:pic>
            <p:nvPicPr>
              <p:cNvPr id="17" name="Ink 16"/>
              <p:cNvPicPr/>
              <p:nvPr/>
            </p:nvPicPr>
            <p:blipFill>
              <a:blip r:embed="rId24"/>
              <a:stretch>
                <a:fillRect/>
              </a:stretch>
            </p:blipFill>
            <p:spPr>
              <a:xfrm>
                <a:off x="2473200" y="2921040"/>
                <a:ext cx="3495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p14:cNvContentPartPr/>
              <p14:nvPr/>
            </p14:nvContentPartPr>
            <p14:xfrm>
              <a:off x="1248840" y="1175760"/>
              <a:ext cx="5274720" cy="4095360"/>
            </p14:xfrm>
          </p:contentPart>
        </mc:Choice>
        <mc:Fallback xmlns="">
          <p:pic>
            <p:nvPicPr>
              <p:cNvPr id="18" name="Ink 17"/>
              <p:cNvPicPr/>
              <p:nvPr/>
            </p:nvPicPr>
            <p:blipFill>
              <a:blip r:embed="rId26"/>
              <a:stretch>
                <a:fillRect/>
              </a:stretch>
            </p:blipFill>
            <p:spPr>
              <a:xfrm>
                <a:off x="1239480" y="1166400"/>
                <a:ext cx="5293440" cy="4114080"/>
              </a:xfrm>
              <a:prstGeom prst="rect">
                <a:avLst/>
              </a:prstGeom>
            </p:spPr>
          </p:pic>
        </mc:Fallback>
      </mc:AlternateContent>
    </p:spTree>
    <p:extLst>
      <p:ext uri="{BB962C8B-B14F-4D97-AF65-F5344CB8AC3E}">
        <p14:creationId xmlns:p14="http://schemas.microsoft.com/office/powerpoint/2010/main" val="27099498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Subroutine CALL and RETURN</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7450285" cy="5072661"/>
          </a:xfrm>
        </p:spPr>
        <p:txBody>
          <a:bodyPr>
            <a:noAutofit/>
          </a:bodyPr>
          <a:lstStyle/>
          <a:p>
            <a:pPr algn="just"/>
            <a:r>
              <a:rPr lang="en-IN" dirty="0"/>
              <a:t>The instruction that transfers program control to a subroutine is known by different names. The </a:t>
            </a:r>
            <a:r>
              <a:rPr lang="en-IN" dirty="0" smtClean="0"/>
              <a:t>most common </a:t>
            </a:r>
            <a:r>
              <a:rPr lang="en-IN" dirty="0"/>
              <a:t>names used are call subroutine, jump to subroutine, branch to subroutine, or branch and </a:t>
            </a:r>
            <a:r>
              <a:rPr lang="en-IN" dirty="0" smtClean="0"/>
              <a:t>save address </a:t>
            </a:r>
            <a:r>
              <a:rPr lang="en-IN" dirty="0"/>
              <a:t>. </a:t>
            </a:r>
            <a:endParaRPr lang="en-IN" dirty="0" smtClean="0"/>
          </a:p>
          <a:p>
            <a:pPr algn="just"/>
            <a:r>
              <a:rPr lang="en-IN" dirty="0" smtClean="0"/>
              <a:t>A </a:t>
            </a:r>
            <a:r>
              <a:rPr lang="en-IN" dirty="0"/>
              <a:t>call subroutine instruction consists of an operation code together with an address that </a:t>
            </a:r>
            <a:r>
              <a:rPr lang="en-IN" dirty="0" smtClean="0"/>
              <a:t>specifies the </a:t>
            </a:r>
            <a:r>
              <a:rPr lang="en-IN" dirty="0"/>
              <a:t>beginning of the subroutine. </a:t>
            </a:r>
            <a:endParaRPr lang="en-IN" dirty="0" smtClean="0"/>
          </a:p>
          <a:p>
            <a:pPr algn="just"/>
            <a:r>
              <a:rPr lang="en-IN" dirty="0" smtClean="0"/>
              <a:t>The </a:t>
            </a:r>
            <a:r>
              <a:rPr lang="en-IN" dirty="0"/>
              <a:t>instruction is executed by performing two operations: </a:t>
            </a:r>
            <a:endParaRPr lang="en-IN" dirty="0" smtClean="0"/>
          </a:p>
          <a:p>
            <a:pPr marL="0" indent="0" algn="just">
              <a:buNone/>
            </a:pPr>
            <a:r>
              <a:rPr lang="en-IN" dirty="0"/>
              <a:t>	</a:t>
            </a:r>
            <a:r>
              <a:rPr lang="en-IN" dirty="0" smtClean="0"/>
              <a:t>(</a:t>
            </a:r>
            <a:r>
              <a:rPr lang="en-IN" dirty="0"/>
              <a:t>1) the </a:t>
            </a:r>
            <a:r>
              <a:rPr lang="en-IN" dirty="0" smtClean="0"/>
              <a:t>address of </a:t>
            </a:r>
            <a:r>
              <a:rPr lang="en-IN" dirty="0"/>
              <a:t>the next instruction available in the program counter (the return address) is stored in a </a:t>
            </a:r>
            <a:r>
              <a:rPr lang="en-IN" dirty="0" smtClean="0"/>
              <a:t>temporary location </a:t>
            </a:r>
            <a:r>
              <a:rPr lang="en-IN" dirty="0"/>
              <a:t>so the subroutine knows where to </a:t>
            </a:r>
            <a:r>
              <a:rPr lang="en-IN" dirty="0" smtClean="0"/>
              <a:t>return</a:t>
            </a:r>
          </a:p>
          <a:p>
            <a:pPr marL="0" indent="0" algn="just">
              <a:buNone/>
            </a:pPr>
            <a:r>
              <a:rPr lang="en-IN" dirty="0"/>
              <a:t>	</a:t>
            </a:r>
            <a:r>
              <a:rPr lang="en-IN" dirty="0" smtClean="0"/>
              <a:t>(2</a:t>
            </a:r>
            <a:r>
              <a:rPr lang="en-IN" dirty="0"/>
              <a:t>) control is transferred to the beginning of </a:t>
            </a:r>
            <a:r>
              <a:rPr lang="en-IN" dirty="0" smtClean="0"/>
              <a:t>the subroutine</a:t>
            </a:r>
            <a:r>
              <a:rPr lang="en-IN" dirty="0"/>
              <a:t>. The last instruction of every subroutine, commonly called return from subroutine, </a:t>
            </a:r>
            <a:r>
              <a:rPr lang="en-IN" dirty="0" smtClean="0"/>
              <a:t>transfers the </a:t>
            </a:r>
            <a:r>
              <a:rPr lang="en-IN" dirty="0"/>
              <a:t>return address from the temporary location into the program counter.</a:t>
            </a:r>
          </a:p>
        </p:txBody>
      </p:sp>
      <p:pic>
        <p:nvPicPr>
          <p:cNvPr id="3" name="Picture 2"/>
          <p:cNvPicPr>
            <a:picLocks noChangeAspect="1"/>
          </p:cNvPicPr>
          <p:nvPr/>
        </p:nvPicPr>
        <p:blipFill>
          <a:blip r:embed="rId4"/>
          <a:stretch>
            <a:fillRect/>
          </a:stretch>
        </p:blipFill>
        <p:spPr>
          <a:xfrm>
            <a:off x="8425333" y="2590743"/>
            <a:ext cx="3677033" cy="2573923"/>
          </a:xfrm>
          <a:prstGeom prst="rect">
            <a:avLst/>
          </a:prstGeom>
        </p:spPr>
      </p:pic>
    </p:spTree>
    <p:extLst>
      <p:ext uri="{BB962C8B-B14F-4D97-AF65-F5344CB8AC3E}">
        <p14:creationId xmlns:p14="http://schemas.microsoft.com/office/powerpoint/2010/main" val="23094910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Subroutine CALL and RETURN</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smtClean="0">
                <a:solidFill>
                  <a:srgbClr val="C00000"/>
                </a:solidFill>
              </a:rPr>
              <a:t>CALL </a:t>
            </a:r>
            <a:r>
              <a:rPr lang="en-IN" b="1" dirty="0" err="1" smtClean="0">
                <a:solidFill>
                  <a:srgbClr val="C00000"/>
                </a:solidFill>
              </a:rPr>
              <a:t>microoperations</a:t>
            </a:r>
            <a:r>
              <a:rPr lang="en-IN" b="1" dirty="0" smtClean="0">
                <a:solidFill>
                  <a:srgbClr val="C00000"/>
                </a:solidFill>
              </a:rPr>
              <a:t>:</a:t>
            </a:r>
            <a:endParaRPr lang="en-IN" b="1" dirty="0">
              <a:solidFill>
                <a:srgbClr val="C00000"/>
              </a:solidFill>
            </a:endParaRPr>
          </a:p>
          <a:p>
            <a:pPr algn="just"/>
            <a:endParaRPr lang="en-IN" b="1" dirty="0" smtClean="0">
              <a:solidFill>
                <a:srgbClr val="C00000"/>
              </a:solidFill>
            </a:endParaRPr>
          </a:p>
          <a:p>
            <a:pPr algn="just"/>
            <a:endParaRPr lang="en-IN" b="1" dirty="0">
              <a:solidFill>
                <a:srgbClr val="C00000"/>
              </a:solidFill>
            </a:endParaRPr>
          </a:p>
          <a:p>
            <a:pPr algn="just"/>
            <a:endParaRPr lang="en-IN" b="1" dirty="0" smtClean="0">
              <a:solidFill>
                <a:srgbClr val="C00000"/>
              </a:solidFill>
            </a:endParaRPr>
          </a:p>
          <a:p>
            <a:pPr algn="just"/>
            <a:endParaRPr lang="en-IN" b="1" dirty="0">
              <a:solidFill>
                <a:srgbClr val="C00000"/>
              </a:solidFill>
            </a:endParaRPr>
          </a:p>
          <a:p>
            <a:pPr algn="just"/>
            <a:endParaRPr lang="en-IN" b="1" dirty="0" smtClean="0">
              <a:solidFill>
                <a:srgbClr val="C00000"/>
              </a:solidFill>
            </a:endParaRPr>
          </a:p>
          <a:p>
            <a:pPr algn="just"/>
            <a:endParaRPr lang="en-IN" b="1" dirty="0">
              <a:solidFill>
                <a:srgbClr val="C00000"/>
              </a:solidFill>
            </a:endParaRPr>
          </a:p>
          <a:p>
            <a:pPr algn="just"/>
            <a:r>
              <a:rPr lang="en-IN" b="1" dirty="0" smtClean="0">
                <a:solidFill>
                  <a:srgbClr val="C00000"/>
                </a:solidFill>
              </a:rPr>
              <a:t>RETURN </a:t>
            </a:r>
            <a:r>
              <a:rPr lang="en-IN" b="1" dirty="0" err="1" smtClean="0">
                <a:solidFill>
                  <a:srgbClr val="C00000"/>
                </a:solidFill>
              </a:rPr>
              <a:t>microoperations</a:t>
            </a:r>
            <a:r>
              <a:rPr lang="en-IN" b="1" dirty="0" smtClean="0">
                <a:solidFill>
                  <a:srgbClr val="C00000"/>
                </a:solidFill>
              </a:rPr>
              <a:t>: </a:t>
            </a:r>
            <a:endParaRPr lang="en-IN" b="1" dirty="0">
              <a:solidFill>
                <a:srgbClr val="C00000"/>
              </a:solidFill>
            </a:endParaRPr>
          </a:p>
        </p:txBody>
      </p:sp>
      <p:pic>
        <p:nvPicPr>
          <p:cNvPr id="3" name="Picture 2"/>
          <p:cNvPicPr>
            <a:picLocks noChangeAspect="1"/>
          </p:cNvPicPr>
          <p:nvPr/>
        </p:nvPicPr>
        <p:blipFill>
          <a:blip r:embed="rId4"/>
          <a:stretch>
            <a:fillRect/>
          </a:stretch>
        </p:blipFill>
        <p:spPr>
          <a:xfrm>
            <a:off x="2433711" y="2178231"/>
            <a:ext cx="5819775" cy="1076325"/>
          </a:xfrm>
          <a:prstGeom prst="rect">
            <a:avLst/>
          </a:prstGeom>
        </p:spPr>
      </p:pic>
      <p:pic>
        <p:nvPicPr>
          <p:cNvPr id="5" name="Picture 4"/>
          <p:cNvPicPr>
            <a:picLocks noChangeAspect="1"/>
          </p:cNvPicPr>
          <p:nvPr/>
        </p:nvPicPr>
        <p:blipFill>
          <a:blip r:embed="rId5"/>
          <a:stretch>
            <a:fillRect/>
          </a:stretch>
        </p:blipFill>
        <p:spPr>
          <a:xfrm>
            <a:off x="2798762" y="4834784"/>
            <a:ext cx="4276725" cy="657225"/>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244080" y="1687680"/>
              <a:ext cx="2369160" cy="2251800"/>
            </p14:xfrm>
          </p:contentPart>
        </mc:Choice>
        <mc:Fallback xmlns="">
          <p:pic>
            <p:nvPicPr>
              <p:cNvPr id="6" name="Ink 5"/>
              <p:cNvPicPr/>
              <p:nvPr/>
            </p:nvPicPr>
            <p:blipFill>
              <a:blip r:embed="rId7"/>
              <a:stretch>
                <a:fillRect/>
              </a:stretch>
            </p:blipFill>
            <p:spPr>
              <a:xfrm>
                <a:off x="234720" y="1678320"/>
                <a:ext cx="2387880" cy="2270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439560" y="1252080"/>
              <a:ext cx="917640" cy="1193400"/>
            </p14:xfrm>
          </p:contentPart>
        </mc:Choice>
        <mc:Fallback xmlns="">
          <p:pic>
            <p:nvPicPr>
              <p:cNvPr id="7" name="Ink 6"/>
              <p:cNvPicPr/>
              <p:nvPr/>
            </p:nvPicPr>
            <p:blipFill>
              <a:blip r:embed="rId9"/>
              <a:stretch>
                <a:fillRect/>
              </a:stretch>
            </p:blipFill>
            <p:spPr>
              <a:xfrm>
                <a:off x="430200" y="1242720"/>
                <a:ext cx="936360" cy="1212120"/>
              </a:xfrm>
              <a:prstGeom prst="rect">
                <a:avLst/>
              </a:prstGeom>
            </p:spPr>
          </p:pic>
        </mc:Fallback>
      </mc:AlternateContent>
    </p:spTree>
    <p:extLst>
      <p:ext uri="{BB962C8B-B14F-4D97-AF65-F5344CB8AC3E}">
        <p14:creationId xmlns:p14="http://schemas.microsoft.com/office/powerpoint/2010/main" val="5622845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Program Interrupt</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4775757" cy="5072661"/>
          </a:xfrm>
        </p:spPr>
        <p:txBody>
          <a:bodyPr>
            <a:noAutofit/>
          </a:bodyPr>
          <a:lstStyle/>
          <a:p>
            <a:pPr algn="just"/>
            <a:r>
              <a:rPr lang="en-IN" dirty="0"/>
              <a:t>An interrupt transfers control from a program that is currently running to another program as a result of externally or internally generated request. </a:t>
            </a:r>
            <a:endParaRPr lang="en-IN" dirty="0" smtClean="0"/>
          </a:p>
          <a:p>
            <a:pPr algn="just"/>
            <a:r>
              <a:rPr lang="en-IN" dirty="0" smtClean="0"/>
              <a:t>The </a:t>
            </a:r>
            <a:r>
              <a:rPr lang="en-IN" dirty="0"/>
              <a:t>procedure for servicing the interrupt in this case is called the interrupt service routine (ISR).</a:t>
            </a:r>
          </a:p>
          <a:p>
            <a:pPr algn="just"/>
            <a:r>
              <a:rPr lang="en-IN" dirty="0" smtClean="0"/>
              <a:t>Control </a:t>
            </a:r>
            <a:r>
              <a:rPr lang="en-IN" dirty="0"/>
              <a:t>returns to </a:t>
            </a:r>
            <a:r>
              <a:rPr lang="en-IN" dirty="0" smtClean="0"/>
              <a:t>the original </a:t>
            </a:r>
            <a:r>
              <a:rPr lang="en-IN" dirty="0"/>
              <a:t>program after the service program is executed</a:t>
            </a:r>
            <a:r>
              <a:rPr lang="en-IN" dirty="0" smtClean="0"/>
              <a:t>.</a:t>
            </a:r>
          </a:p>
          <a:p>
            <a:pPr algn="just"/>
            <a:r>
              <a:rPr lang="en-IN" dirty="0"/>
              <a:t>After a program has been interrupted and the </a:t>
            </a:r>
            <a:r>
              <a:rPr lang="en-IN" dirty="0" smtClean="0"/>
              <a:t>service routine </a:t>
            </a:r>
            <a:r>
              <a:rPr lang="en-IN" dirty="0"/>
              <a:t>been executed, the CPU must return to exactly the same state that it was when the interrupt</a:t>
            </a:r>
          </a:p>
          <a:p>
            <a:pPr algn="just"/>
            <a:r>
              <a:rPr lang="en-IN" dirty="0"/>
              <a:t>occurred.</a:t>
            </a:r>
            <a:endParaRPr lang="en-IN" dirty="0" smtClean="0"/>
          </a:p>
        </p:txBody>
      </p:sp>
      <p:pic>
        <p:nvPicPr>
          <p:cNvPr id="3" name="Picture 2"/>
          <p:cNvPicPr>
            <a:picLocks noChangeAspect="1"/>
          </p:cNvPicPr>
          <p:nvPr/>
        </p:nvPicPr>
        <p:blipFill>
          <a:blip r:embed="rId4"/>
          <a:stretch>
            <a:fillRect/>
          </a:stretch>
        </p:blipFill>
        <p:spPr>
          <a:xfrm>
            <a:off x="6363758" y="1463299"/>
            <a:ext cx="5819775" cy="3048000"/>
          </a:xfrm>
          <a:prstGeom prst="rect">
            <a:avLst/>
          </a:prstGeom>
        </p:spPr>
      </p:pic>
      <p:sp>
        <p:nvSpPr>
          <p:cNvPr id="7" name="TextBox 6"/>
          <p:cNvSpPr txBox="1"/>
          <p:nvPr/>
        </p:nvSpPr>
        <p:spPr>
          <a:xfrm>
            <a:off x="9567333" y="4210230"/>
            <a:ext cx="2624667" cy="1077218"/>
          </a:xfrm>
          <a:prstGeom prst="rect">
            <a:avLst/>
          </a:prstGeom>
          <a:noFill/>
        </p:spPr>
        <p:txBody>
          <a:bodyPr wrap="square" rtlCol="0">
            <a:spAutoFit/>
          </a:bodyPr>
          <a:lstStyle/>
          <a:p>
            <a:pPr algn="just"/>
            <a:r>
              <a:rPr lang="en-IN" sz="1600" dirty="0"/>
              <a:t>rather than storing only the program counter</a:t>
            </a:r>
            <a:r>
              <a:rPr lang="en-IN" sz="1600" dirty="0" smtClean="0"/>
              <a:t>.</a:t>
            </a:r>
          </a:p>
          <a:p>
            <a:pPr algn="just"/>
            <a:r>
              <a:rPr lang="en-IN" sz="1600" dirty="0" smtClean="0"/>
              <a:t>It stores PC, all processor registers and PSW</a:t>
            </a:r>
            <a:endParaRPr lang="en-IN" sz="1600" dirty="0"/>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960560" y="4295160"/>
              <a:ext cx="7063200" cy="2182680"/>
            </p14:xfrm>
          </p:contentPart>
        </mc:Choice>
        <mc:Fallback xmlns="">
          <p:pic>
            <p:nvPicPr>
              <p:cNvPr id="5" name="Ink 4"/>
              <p:cNvPicPr/>
              <p:nvPr/>
            </p:nvPicPr>
            <p:blipFill>
              <a:blip r:embed="rId6"/>
              <a:stretch>
                <a:fillRect/>
              </a:stretch>
            </p:blipFill>
            <p:spPr>
              <a:xfrm>
                <a:off x="1951200" y="4285800"/>
                <a:ext cx="7081920" cy="220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7289640" y="5003640"/>
              <a:ext cx="1670400" cy="1638720"/>
            </p14:xfrm>
          </p:contentPart>
        </mc:Choice>
        <mc:Fallback xmlns="">
          <p:pic>
            <p:nvPicPr>
              <p:cNvPr id="6" name="Ink 5"/>
              <p:cNvPicPr/>
              <p:nvPr/>
            </p:nvPicPr>
            <p:blipFill>
              <a:blip r:embed="rId8"/>
              <a:stretch>
                <a:fillRect/>
              </a:stretch>
            </p:blipFill>
            <p:spPr>
              <a:xfrm>
                <a:off x="7280280" y="4994280"/>
                <a:ext cx="1689120" cy="165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8255160" y="2120760"/>
              <a:ext cx="609840" cy="261000"/>
            </p14:xfrm>
          </p:contentPart>
        </mc:Choice>
        <mc:Fallback xmlns="">
          <p:pic>
            <p:nvPicPr>
              <p:cNvPr id="8" name="Ink 7"/>
              <p:cNvPicPr/>
              <p:nvPr/>
            </p:nvPicPr>
            <p:blipFill>
              <a:blip r:embed="rId10"/>
              <a:stretch>
                <a:fillRect/>
              </a:stretch>
            </p:blipFill>
            <p:spPr>
              <a:xfrm>
                <a:off x="8245800" y="2111400"/>
                <a:ext cx="628560" cy="279720"/>
              </a:xfrm>
              <a:prstGeom prst="rect">
                <a:avLst/>
              </a:prstGeom>
            </p:spPr>
          </p:pic>
        </mc:Fallback>
      </mc:AlternateContent>
    </p:spTree>
    <p:extLst>
      <p:ext uri="{BB962C8B-B14F-4D97-AF65-F5344CB8AC3E}">
        <p14:creationId xmlns:p14="http://schemas.microsoft.com/office/powerpoint/2010/main" val="32237715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Types of Interrupts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smtClean="0">
                <a:solidFill>
                  <a:srgbClr val="C00000"/>
                </a:solidFill>
              </a:rPr>
              <a:t>PSW: </a:t>
            </a:r>
            <a:r>
              <a:rPr lang="en-IN" dirty="0" smtClean="0"/>
              <a:t>The </a:t>
            </a:r>
            <a:r>
              <a:rPr lang="en-IN" dirty="0"/>
              <a:t>collection of all status bit conditions in the CPU is </a:t>
            </a:r>
            <a:r>
              <a:rPr lang="en-IN" dirty="0" smtClean="0"/>
              <a:t>called program </a:t>
            </a:r>
            <a:r>
              <a:rPr lang="en-IN" dirty="0"/>
              <a:t>status word a program status word or PSW. </a:t>
            </a:r>
            <a:endParaRPr lang="en-IN" dirty="0" smtClean="0"/>
          </a:p>
          <a:p>
            <a:pPr algn="just"/>
            <a:r>
              <a:rPr lang="en-IN" dirty="0" smtClean="0"/>
              <a:t>The </a:t>
            </a:r>
            <a:r>
              <a:rPr lang="en-IN" dirty="0"/>
              <a:t>PSW is stored in a separate hardware </a:t>
            </a:r>
            <a:r>
              <a:rPr lang="en-IN" dirty="0" smtClean="0"/>
              <a:t>register and </a:t>
            </a:r>
            <a:r>
              <a:rPr lang="en-IN" dirty="0"/>
              <a:t>contains the status information that characterizes the state of the CPU.</a:t>
            </a:r>
          </a:p>
          <a:p>
            <a:pPr algn="just"/>
            <a:r>
              <a:rPr lang="en-IN" dirty="0"/>
              <a:t>Typically, it includes the status bits from the last ALU operation and it </a:t>
            </a:r>
            <a:r>
              <a:rPr lang="en-IN" dirty="0" smtClean="0"/>
              <a:t>specifies the </a:t>
            </a:r>
            <a:r>
              <a:rPr lang="en-IN" dirty="0"/>
              <a:t>interrupts that are allowed to occur and whether the CPU is operating </a:t>
            </a:r>
            <a:r>
              <a:rPr lang="en-IN" dirty="0" smtClean="0"/>
              <a:t>in a </a:t>
            </a:r>
            <a:r>
              <a:rPr lang="en-IN" dirty="0"/>
              <a:t>supervisor or user mode.</a:t>
            </a:r>
            <a:endParaRPr lang="en-IN" dirty="0" smtClean="0"/>
          </a:p>
          <a:p>
            <a:pPr algn="just"/>
            <a:r>
              <a:rPr lang="en-IN" dirty="0" smtClean="0"/>
              <a:t>There </a:t>
            </a:r>
            <a:r>
              <a:rPr lang="en-IN" dirty="0"/>
              <a:t>are three major types of interrupts that cause a break in the normal execution of a program. </a:t>
            </a:r>
            <a:r>
              <a:rPr lang="en-IN" dirty="0" smtClean="0"/>
              <a:t>They can </a:t>
            </a:r>
            <a:r>
              <a:rPr lang="en-IN" dirty="0"/>
              <a:t>be classified as:</a:t>
            </a:r>
          </a:p>
          <a:p>
            <a:pPr marL="0" indent="0" algn="just">
              <a:buNone/>
            </a:pPr>
            <a:r>
              <a:rPr lang="en-IN" dirty="0" smtClean="0"/>
              <a:t>		</a:t>
            </a:r>
            <a:r>
              <a:rPr lang="en-IN" dirty="0" smtClean="0">
                <a:solidFill>
                  <a:srgbClr val="C00000"/>
                </a:solidFill>
              </a:rPr>
              <a:t>1</a:t>
            </a:r>
            <a:r>
              <a:rPr lang="en-IN" dirty="0">
                <a:solidFill>
                  <a:srgbClr val="C00000"/>
                </a:solidFill>
              </a:rPr>
              <a:t>. External interrupts</a:t>
            </a:r>
          </a:p>
          <a:p>
            <a:pPr marL="0" indent="0" algn="just">
              <a:buNone/>
            </a:pPr>
            <a:r>
              <a:rPr lang="en-IN" dirty="0" smtClean="0">
                <a:solidFill>
                  <a:srgbClr val="C00000"/>
                </a:solidFill>
              </a:rPr>
              <a:t>		2</a:t>
            </a:r>
            <a:r>
              <a:rPr lang="en-IN" dirty="0">
                <a:solidFill>
                  <a:srgbClr val="C00000"/>
                </a:solidFill>
              </a:rPr>
              <a:t>. Internal interrupts</a:t>
            </a:r>
          </a:p>
          <a:p>
            <a:pPr marL="0" indent="0" algn="just">
              <a:buNone/>
            </a:pPr>
            <a:r>
              <a:rPr lang="en-IN" dirty="0" smtClean="0">
                <a:solidFill>
                  <a:srgbClr val="C00000"/>
                </a:solidFill>
              </a:rPr>
              <a:t>		3</a:t>
            </a:r>
            <a:r>
              <a:rPr lang="en-IN" dirty="0">
                <a:solidFill>
                  <a:srgbClr val="C00000"/>
                </a:solidFill>
              </a:rPr>
              <a:t>. Software interrupts</a:t>
            </a:r>
          </a:p>
        </p:txBody>
      </p:sp>
    </p:spTree>
    <p:extLst>
      <p:ext uri="{BB962C8B-B14F-4D97-AF65-F5344CB8AC3E}">
        <p14:creationId xmlns:p14="http://schemas.microsoft.com/office/powerpoint/2010/main" val="2574677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External Interrupts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dirty="0" smtClean="0"/>
              <a:t>External interrupts come </a:t>
            </a:r>
            <a:r>
              <a:rPr lang="en-IN" dirty="0"/>
              <a:t>from </a:t>
            </a:r>
            <a:endParaRPr lang="en-IN" dirty="0" smtClean="0"/>
          </a:p>
          <a:p>
            <a:pPr lvl="1" algn="just"/>
            <a:r>
              <a:rPr lang="en-IN" sz="1800" dirty="0" smtClean="0"/>
              <a:t>Input-output </a:t>
            </a:r>
            <a:r>
              <a:rPr lang="en-IN" sz="1800" dirty="0"/>
              <a:t>(l/0) </a:t>
            </a:r>
            <a:r>
              <a:rPr lang="en-IN" sz="1800" dirty="0" smtClean="0"/>
              <a:t>devices</a:t>
            </a:r>
          </a:p>
          <a:p>
            <a:pPr lvl="1" algn="just"/>
            <a:r>
              <a:rPr lang="en-IN" sz="1800" dirty="0" smtClean="0"/>
              <a:t>timing device</a:t>
            </a:r>
          </a:p>
          <a:p>
            <a:pPr lvl="1" algn="just"/>
            <a:r>
              <a:rPr lang="en-IN" sz="1800" dirty="0" smtClean="0"/>
              <a:t>Circuit monitoring </a:t>
            </a:r>
            <a:r>
              <a:rPr lang="en-IN" sz="1800" dirty="0"/>
              <a:t>the power </a:t>
            </a:r>
            <a:r>
              <a:rPr lang="en-IN" sz="1800" dirty="0" smtClean="0"/>
              <a:t>supply</a:t>
            </a:r>
          </a:p>
          <a:p>
            <a:pPr lvl="1" algn="just"/>
            <a:r>
              <a:rPr lang="en-IN" sz="1800" dirty="0" smtClean="0"/>
              <a:t>any </a:t>
            </a:r>
            <a:r>
              <a:rPr lang="en-IN" sz="1800" dirty="0"/>
              <a:t>other external source</a:t>
            </a:r>
            <a:r>
              <a:rPr lang="en-IN" sz="1800" dirty="0" smtClean="0"/>
              <a:t>.</a:t>
            </a:r>
          </a:p>
          <a:p>
            <a:pPr marL="285750" lvl="1" algn="just"/>
            <a:r>
              <a:rPr lang="en-IN" sz="1800" dirty="0" smtClean="0"/>
              <a:t>Examples </a:t>
            </a:r>
            <a:r>
              <a:rPr lang="en-IN" sz="1800" dirty="0"/>
              <a:t>that cause external </a:t>
            </a:r>
            <a:r>
              <a:rPr lang="en-IN" sz="1800" dirty="0" smtClean="0"/>
              <a:t>interrupts are</a:t>
            </a:r>
          </a:p>
          <a:p>
            <a:pPr lvl="1" algn="just"/>
            <a:r>
              <a:rPr lang="en-IN" sz="1800" dirty="0" smtClean="0"/>
              <a:t>l/0 </a:t>
            </a:r>
            <a:r>
              <a:rPr lang="en-IN" sz="1800" dirty="0"/>
              <a:t>device requesting transfer of </a:t>
            </a:r>
            <a:r>
              <a:rPr lang="en-IN" sz="1800" dirty="0" smtClean="0"/>
              <a:t>data</a:t>
            </a:r>
          </a:p>
          <a:p>
            <a:pPr lvl="1" algn="just"/>
            <a:r>
              <a:rPr lang="en-IN" sz="1800" dirty="0" smtClean="0"/>
              <a:t>l/0 </a:t>
            </a:r>
            <a:r>
              <a:rPr lang="en-IN" sz="1800" dirty="0"/>
              <a:t>device finished transfer of </a:t>
            </a:r>
            <a:r>
              <a:rPr lang="en-IN" sz="1800" dirty="0" smtClean="0"/>
              <a:t>data</a:t>
            </a:r>
          </a:p>
          <a:p>
            <a:pPr lvl="1" algn="just"/>
            <a:r>
              <a:rPr lang="en-IN" sz="1800" dirty="0" smtClean="0"/>
              <a:t>elapsed time of an event (</a:t>
            </a:r>
            <a:r>
              <a:rPr lang="en-IN" sz="1800" dirty="0"/>
              <a:t>may result from a program that is in an endless loop and </a:t>
            </a:r>
            <a:r>
              <a:rPr lang="en-IN" sz="1800" dirty="0" smtClean="0"/>
              <a:t>thus </a:t>
            </a:r>
            <a:r>
              <a:rPr lang="en-IN" dirty="0" smtClean="0"/>
              <a:t>	exceeded </a:t>
            </a:r>
            <a:r>
              <a:rPr lang="en-IN" dirty="0"/>
              <a:t>its time </a:t>
            </a:r>
            <a:r>
              <a:rPr lang="en-IN" dirty="0" smtClean="0"/>
              <a:t>allocation)</a:t>
            </a:r>
          </a:p>
          <a:p>
            <a:pPr lvl="1" algn="just"/>
            <a:r>
              <a:rPr lang="en-IN" sz="1800" dirty="0" smtClean="0"/>
              <a:t>power </a:t>
            </a:r>
            <a:r>
              <a:rPr lang="en-IN" sz="1800" dirty="0"/>
              <a:t>failure. </a:t>
            </a:r>
            <a:endParaRPr lang="en-IN" sz="1800" dirty="0" smtClean="0"/>
          </a:p>
          <a:p>
            <a:pPr marL="285750" lvl="1" algn="just"/>
            <a:r>
              <a:rPr lang="en-IN" sz="1800" dirty="0" smtClean="0"/>
              <a:t>External interrupts are asynchronous because they don’t work on clock.</a:t>
            </a:r>
            <a:endParaRPr lang="en-IN" sz="1800" dirty="0"/>
          </a:p>
        </p:txBody>
      </p:sp>
    </p:spTree>
    <p:extLst>
      <p:ext uri="{BB962C8B-B14F-4D97-AF65-F5344CB8AC3E}">
        <p14:creationId xmlns:p14="http://schemas.microsoft.com/office/powerpoint/2010/main" val="18547485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Internal Interrupts (Traps)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r>
              <a:rPr lang="en-IN" b="1" dirty="0"/>
              <a:t>Internal interrupts </a:t>
            </a:r>
            <a:r>
              <a:rPr lang="en-IN" dirty="0"/>
              <a:t>arise from illegal or erroneous use of an instruction or data. </a:t>
            </a:r>
            <a:endParaRPr lang="en-IN" dirty="0" smtClean="0"/>
          </a:p>
          <a:p>
            <a:r>
              <a:rPr lang="en-IN" dirty="0" smtClean="0"/>
              <a:t>Examples </a:t>
            </a:r>
            <a:r>
              <a:rPr lang="en-IN" dirty="0"/>
              <a:t>of interrupts caused by internal error conditions </a:t>
            </a:r>
            <a:r>
              <a:rPr lang="en-IN" dirty="0" smtClean="0"/>
              <a:t>like </a:t>
            </a:r>
          </a:p>
          <a:p>
            <a:pPr lvl="1"/>
            <a:r>
              <a:rPr lang="en-IN" sz="1800" dirty="0" smtClean="0"/>
              <a:t>register overflow</a:t>
            </a:r>
          </a:p>
          <a:p>
            <a:pPr lvl="1"/>
            <a:r>
              <a:rPr lang="en-IN" sz="1800" dirty="0" smtClean="0"/>
              <a:t>Attempt to </a:t>
            </a:r>
            <a:r>
              <a:rPr lang="en-IN" sz="1800" dirty="0"/>
              <a:t>divide by </a:t>
            </a:r>
            <a:r>
              <a:rPr lang="en-IN" sz="1800" dirty="0" smtClean="0"/>
              <a:t>zero</a:t>
            </a:r>
          </a:p>
          <a:p>
            <a:pPr lvl="1"/>
            <a:r>
              <a:rPr lang="en-IN" sz="1800" dirty="0" smtClean="0"/>
              <a:t>invalid </a:t>
            </a:r>
            <a:r>
              <a:rPr lang="en-IN" sz="1800" dirty="0"/>
              <a:t>operation </a:t>
            </a:r>
            <a:r>
              <a:rPr lang="en-IN" sz="1800" dirty="0" smtClean="0"/>
              <a:t>code</a:t>
            </a:r>
          </a:p>
          <a:p>
            <a:pPr lvl="1"/>
            <a:r>
              <a:rPr lang="en-IN" sz="1800" dirty="0" smtClean="0"/>
              <a:t>stack overflow</a:t>
            </a:r>
          </a:p>
          <a:p>
            <a:pPr lvl="1"/>
            <a:r>
              <a:rPr lang="en-IN" sz="1800" dirty="0" smtClean="0"/>
              <a:t>protection </a:t>
            </a:r>
            <a:r>
              <a:rPr lang="en-IN" sz="1800" dirty="0"/>
              <a:t>violation</a:t>
            </a:r>
            <a:r>
              <a:rPr lang="en-IN" sz="1800" dirty="0" smtClean="0"/>
              <a:t>.</a:t>
            </a:r>
          </a:p>
          <a:p>
            <a:pPr marL="285750" lvl="1"/>
            <a:r>
              <a:rPr lang="en-IN" sz="1800" dirty="0" smtClean="0"/>
              <a:t> </a:t>
            </a:r>
            <a:r>
              <a:rPr lang="en-IN" sz="1800" dirty="0"/>
              <a:t>These </a:t>
            </a:r>
            <a:r>
              <a:rPr lang="en-IN" sz="1800" dirty="0" smtClean="0"/>
              <a:t>error conditions usually occur as a result of a premature termination of the instruction execution. </a:t>
            </a:r>
          </a:p>
          <a:p>
            <a:pPr marL="285750" lvl="1"/>
            <a:r>
              <a:rPr lang="en-IN" sz="1800" dirty="0" smtClean="0"/>
              <a:t>Internal interrupts are synchronous with the program </a:t>
            </a:r>
            <a:endParaRPr lang="en-IN" dirty="0"/>
          </a:p>
        </p:txBody>
      </p:sp>
    </p:spTree>
    <p:extLst>
      <p:ext uri="{BB962C8B-B14F-4D97-AF65-F5344CB8AC3E}">
        <p14:creationId xmlns:p14="http://schemas.microsoft.com/office/powerpoint/2010/main" val="35270618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Software interrupt</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smtClean="0"/>
              <a:t>Software interrupt </a:t>
            </a:r>
            <a:r>
              <a:rPr lang="en-IN" dirty="0" smtClean="0"/>
              <a:t>is </a:t>
            </a:r>
            <a:r>
              <a:rPr lang="en-IN" dirty="0"/>
              <a:t>a special call instruction that behaves like an interrupt rather than a subroutine call.</a:t>
            </a:r>
          </a:p>
          <a:p>
            <a:pPr algn="just"/>
            <a:r>
              <a:rPr lang="en-IN" dirty="0" smtClean="0"/>
              <a:t>The </a:t>
            </a:r>
            <a:r>
              <a:rPr lang="en-IN" dirty="0"/>
              <a:t>most common use of software interrupt is associated with a supervisor call instruction. </a:t>
            </a:r>
            <a:r>
              <a:rPr lang="en-IN" dirty="0" smtClean="0"/>
              <a:t>This instruction </a:t>
            </a:r>
            <a:r>
              <a:rPr lang="en-IN" dirty="0"/>
              <a:t>provides means for switching from a CPU user mode to the supervisor </a:t>
            </a:r>
            <a:r>
              <a:rPr lang="en-IN" dirty="0" smtClean="0"/>
              <a:t>mode.</a:t>
            </a:r>
          </a:p>
          <a:p>
            <a:pPr algn="just"/>
            <a:r>
              <a:rPr lang="en-IN" dirty="0" smtClean="0"/>
              <a:t>Certain operations </a:t>
            </a:r>
            <a:r>
              <a:rPr lang="en-IN" dirty="0"/>
              <a:t>in the computer may be assigned to the supervisor mode only, as for example, a complex </a:t>
            </a:r>
            <a:r>
              <a:rPr lang="en-IN" dirty="0" smtClean="0"/>
              <a:t>input or </a:t>
            </a:r>
            <a:r>
              <a:rPr lang="en-IN" dirty="0"/>
              <a:t>output transfer procedure</a:t>
            </a:r>
            <a:r>
              <a:rPr lang="en-IN" dirty="0" smtClean="0"/>
              <a:t>.</a:t>
            </a:r>
          </a:p>
          <a:p>
            <a:r>
              <a:rPr lang="en-IN" dirty="0"/>
              <a:t>A program written by a user must run in the user mode. When an input or output transfer is required, </a:t>
            </a:r>
            <a:r>
              <a:rPr lang="en-IN" dirty="0" smtClean="0"/>
              <a:t>the supervisor </a:t>
            </a:r>
            <a:r>
              <a:rPr lang="en-IN" dirty="0"/>
              <a:t>mode is requested by means of a supervisor call instruction. </a:t>
            </a:r>
            <a:endParaRPr lang="en-IN" dirty="0" smtClean="0"/>
          </a:p>
          <a:p>
            <a:r>
              <a:rPr lang="en-IN" dirty="0" smtClean="0"/>
              <a:t>This </a:t>
            </a:r>
            <a:r>
              <a:rPr lang="en-IN" dirty="0"/>
              <a:t>instruction causes a </a:t>
            </a:r>
            <a:r>
              <a:rPr lang="en-IN" dirty="0" smtClean="0"/>
              <a:t>software interrupt </a:t>
            </a:r>
            <a:r>
              <a:rPr lang="en-IN" dirty="0"/>
              <a:t>that stores the old CPU state and brings in a new PSW that belongs to the supervisor mode. </a:t>
            </a:r>
            <a:endParaRPr lang="en-IN" dirty="0" smtClean="0"/>
          </a:p>
          <a:p>
            <a:r>
              <a:rPr lang="en-IN" dirty="0" smtClean="0"/>
              <a:t>The calling </a:t>
            </a:r>
            <a:r>
              <a:rPr lang="en-IN" dirty="0"/>
              <a:t>program must pass information to the operating system in order to specify the particular </a:t>
            </a:r>
            <a:r>
              <a:rPr lang="en-IN" dirty="0" smtClean="0"/>
              <a:t>task requested</a:t>
            </a:r>
            <a:r>
              <a:rPr lang="en-IN" dirty="0"/>
              <a:t>.</a:t>
            </a:r>
          </a:p>
        </p:txBody>
      </p:sp>
    </p:spTree>
    <p:extLst>
      <p:ext uri="{BB962C8B-B14F-4D97-AF65-F5344CB8AC3E}">
        <p14:creationId xmlns:p14="http://schemas.microsoft.com/office/powerpoint/2010/main" val="21366054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12028210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Parallel Processing</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t>Parallel processing</a:t>
            </a:r>
            <a:r>
              <a:rPr lang="en-IN" dirty="0"/>
              <a:t> is a term used to denote a large class of techniques that are used to provide </a:t>
            </a:r>
            <a:r>
              <a:rPr lang="en-IN" dirty="0">
                <a:solidFill>
                  <a:srgbClr val="C00000"/>
                </a:solidFill>
              </a:rPr>
              <a:t>simultaneous data-processing tasks for the purpose of </a:t>
            </a:r>
            <a:r>
              <a:rPr lang="en-IN" dirty="0" smtClean="0">
                <a:solidFill>
                  <a:srgbClr val="C00000"/>
                </a:solidFill>
              </a:rPr>
              <a:t>increasing </a:t>
            </a:r>
            <a:r>
              <a:rPr lang="en-IN" dirty="0">
                <a:solidFill>
                  <a:srgbClr val="C00000"/>
                </a:solidFill>
              </a:rPr>
              <a:t>the computational speed of a computer system.</a:t>
            </a:r>
          </a:p>
          <a:p>
            <a:pPr algn="just"/>
            <a:r>
              <a:rPr lang="en-IN" b="1" dirty="0" smtClean="0"/>
              <a:t>Instead </a:t>
            </a:r>
            <a:r>
              <a:rPr lang="en-IN" b="1" dirty="0"/>
              <a:t>of processing each instruction sequentially</a:t>
            </a:r>
            <a:r>
              <a:rPr lang="en-IN" dirty="0"/>
              <a:t> as in a conventional computer, a parallel processing system is able to perform concurrent data processing to achieve faster execution time.</a:t>
            </a:r>
          </a:p>
          <a:p>
            <a:pPr algn="just"/>
            <a:r>
              <a:rPr lang="en-IN" b="1" dirty="0" smtClean="0"/>
              <a:t>For </a:t>
            </a:r>
            <a:r>
              <a:rPr lang="en-IN" b="1" dirty="0"/>
              <a:t>example</a:t>
            </a:r>
            <a:r>
              <a:rPr lang="en-IN" dirty="0"/>
              <a:t>, while an instruction is being executed in the ALU, the next instruction can be read from memory.</a:t>
            </a:r>
          </a:p>
          <a:p>
            <a:pPr algn="just"/>
            <a:r>
              <a:rPr lang="en-IN" b="1" dirty="0" smtClean="0"/>
              <a:t>The </a:t>
            </a:r>
            <a:r>
              <a:rPr lang="en-IN" b="1" dirty="0"/>
              <a:t>system</a:t>
            </a:r>
            <a:r>
              <a:rPr lang="en-IN" dirty="0"/>
              <a:t> may have two or more ALUs and be able to execute two or more instructions at the same </a:t>
            </a:r>
            <a:r>
              <a:rPr lang="en-IN" dirty="0" smtClean="0"/>
              <a:t>time, and the </a:t>
            </a:r>
            <a:r>
              <a:rPr lang="en-IN" dirty="0"/>
              <a:t>system may have two or more processors operating concurrently.</a:t>
            </a:r>
          </a:p>
          <a:p>
            <a:pPr algn="just"/>
            <a:r>
              <a:rPr lang="en-IN" b="1" dirty="0" smtClean="0">
                <a:solidFill>
                  <a:srgbClr val="C00000"/>
                </a:solidFill>
              </a:rPr>
              <a:t>The </a:t>
            </a:r>
            <a:r>
              <a:rPr lang="en-IN" b="1" dirty="0">
                <a:solidFill>
                  <a:srgbClr val="C00000"/>
                </a:solidFill>
              </a:rPr>
              <a:t>purpose</a:t>
            </a:r>
            <a:r>
              <a:rPr lang="en-IN" dirty="0">
                <a:solidFill>
                  <a:srgbClr val="C00000"/>
                </a:solidFill>
              </a:rPr>
              <a:t> of parallel processing is to speed up the computer processing capability and increase its throughput</a:t>
            </a:r>
            <a:r>
              <a:rPr lang="en-IN" dirty="0"/>
              <a:t>, that is, the amount of processing that can be accomplished during a given interval of time</a:t>
            </a:r>
            <a:r>
              <a:rPr lang="en-IN" dirty="0" smtClean="0"/>
              <a:t>.</a:t>
            </a:r>
            <a:endParaRPr lang="en-IN" dirty="0"/>
          </a:p>
        </p:txBody>
      </p:sp>
    </p:spTree>
    <p:extLst>
      <p:ext uri="{BB962C8B-B14F-4D97-AF65-F5344CB8AC3E}">
        <p14:creationId xmlns:p14="http://schemas.microsoft.com/office/powerpoint/2010/main" val="3728759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tabLst>
                <a:tab pos="1874838" algn="l"/>
              </a:tabLst>
            </a:pPr>
            <a:r>
              <a:rPr lang="en-IN" b="1" dirty="0" smtClean="0">
                <a:solidFill>
                  <a:srgbClr val="C00000"/>
                </a:solidFill>
              </a:rPr>
              <a:t>Operation of Control Unit</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2058346" y="1459916"/>
            <a:ext cx="7258050" cy="5048250"/>
          </a:xfrm>
          <a:prstGeom prst="rect">
            <a:avLst/>
          </a:prstGeom>
        </p:spPr>
      </p:pic>
    </p:spTree>
    <p:extLst>
      <p:ext uri="{BB962C8B-B14F-4D97-AF65-F5344CB8AC3E}">
        <p14:creationId xmlns:p14="http://schemas.microsoft.com/office/powerpoint/2010/main" val="41797338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Parallel Processing</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975048" y="1435504"/>
            <a:ext cx="10589824" cy="5072661"/>
          </a:xfrm>
        </p:spPr>
        <p:txBody>
          <a:bodyPr>
            <a:noAutofit/>
          </a:bodyPr>
          <a:lstStyle/>
          <a:p>
            <a:pPr algn="just"/>
            <a:r>
              <a:rPr lang="en-IN" b="1" dirty="0"/>
              <a:t>The amount</a:t>
            </a:r>
            <a:r>
              <a:rPr lang="en-IN" dirty="0"/>
              <a:t> of hardware increases with parallel processing and with it, the cost of the system increases.</a:t>
            </a:r>
          </a:p>
          <a:p>
            <a:pPr algn="just"/>
            <a:r>
              <a:rPr lang="en-IN" b="1" dirty="0" smtClean="0"/>
              <a:t>However</a:t>
            </a:r>
            <a:r>
              <a:rPr lang="en-IN" dirty="0"/>
              <a:t>, technological developments have reduced hardware costs to the point where parallel processing techniques are economically feasible.</a:t>
            </a:r>
          </a:p>
          <a:p>
            <a:pPr algn="just"/>
            <a:r>
              <a:rPr lang="en-IN" b="1" dirty="0" smtClean="0"/>
              <a:t>We </a:t>
            </a:r>
            <a:r>
              <a:rPr lang="en-IN" b="1" dirty="0"/>
              <a:t>distinguish</a:t>
            </a:r>
            <a:r>
              <a:rPr lang="en-IN" dirty="0"/>
              <a:t> between parallel and serial operations by the type of registers used. </a:t>
            </a:r>
            <a:endParaRPr lang="en-IN" dirty="0" smtClean="0"/>
          </a:p>
          <a:p>
            <a:pPr lvl="1" algn="just"/>
            <a:r>
              <a:rPr lang="en-IN" sz="1800" dirty="0" smtClean="0"/>
              <a:t>Shift </a:t>
            </a:r>
            <a:r>
              <a:rPr lang="en-IN" sz="1800" dirty="0"/>
              <a:t>registers operate in serial fashion one bit at a time, while registers with parallel load operate with all the bits of the word simultaneously</a:t>
            </a:r>
          </a:p>
        </p:txBody>
      </p:sp>
    </p:spTree>
    <p:extLst>
      <p:ext uri="{BB962C8B-B14F-4D97-AF65-F5344CB8AC3E}">
        <p14:creationId xmlns:p14="http://schemas.microsoft.com/office/powerpoint/2010/main" val="9081762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Parallel Processing</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743075" y="1591036"/>
            <a:ext cx="5810125" cy="5072661"/>
          </a:xfrm>
        </p:spPr>
        <p:txBody>
          <a:bodyPr>
            <a:noAutofit/>
          </a:bodyPr>
          <a:lstStyle/>
          <a:p>
            <a:pPr algn="just"/>
            <a:r>
              <a:rPr lang="en-IN" b="1" dirty="0" smtClean="0"/>
              <a:t>Figure</a:t>
            </a:r>
            <a:r>
              <a:rPr lang="en-IN" dirty="0"/>
              <a:t> shows </a:t>
            </a:r>
            <a:r>
              <a:rPr lang="en-IN" dirty="0" smtClean="0"/>
              <a:t>example of parallel processing.</a:t>
            </a:r>
          </a:p>
          <a:p>
            <a:pPr algn="just"/>
            <a:r>
              <a:rPr lang="en-IN" dirty="0" smtClean="0"/>
              <a:t>Multiple functional unit: separate </a:t>
            </a:r>
            <a:r>
              <a:rPr lang="en-IN" dirty="0"/>
              <a:t>the execution unit into eight functional units operating in parallel. </a:t>
            </a:r>
            <a:endParaRPr lang="en-IN" dirty="0" smtClean="0"/>
          </a:p>
          <a:p>
            <a:pPr algn="just"/>
            <a:r>
              <a:rPr lang="en-IN" dirty="0" smtClean="0"/>
              <a:t>The </a:t>
            </a:r>
            <a:r>
              <a:rPr lang="en-IN" dirty="0"/>
              <a:t>operands in the registers are applied to one of the units depending on the operation specified by the instruction associated with the </a:t>
            </a:r>
            <a:r>
              <a:rPr lang="en-IN" dirty="0" smtClean="0"/>
              <a:t>operands.</a:t>
            </a:r>
          </a:p>
          <a:p>
            <a:pPr algn="just"/>
            <a:r>
              <a:rPr lang="en-IN" b="1" dirty="0"/>
              <a:t>All units</a:t>
            </a:r>
            <a:r>
              <a:rPr lang="en-IN" dirty="0"/>
              <a:t> are independent of each other, so one number can be shifted while another number is being incremented.</a:t>
            </a:r>
          </a:p>
          <a:p>
            <a:pPr algn="just"/>
            <a:r>
              <a:rPr lang="en-IN" b="1" dirty="0" smtClean="0"/>
              <a:t>A </a:t>
            </a:r>
            <a:r>
              <a:rPr lang="en-IN" b="1" dirty="0"/>
              <a:t>multifunctional organization</a:t>
            </a:r>
            <a:r>
              <a:rPr lang="en-IN" dirty="0"/>
              <a:t> is usually associated with a complex control unit to coordinate all the activities among the various components.</a:t>
            </a:r>
          </a:p>
          <a:p>
            <a:pPr algn="just"/>
            <a:endParaRPr lang="en-IN" sz="1800" dirty="0"/>
          </a:p>
        </p:txBody>
      </p:sp>
      <p:pic>
        <p:nvPicPr>
          <p:cNvPr id="3" name="Picture 2"/>
          <p:cNvPicPr>
            <a:picLocks noChangeAspect="1"/>
          </p:cNvPicPr>
          <p:nvPr/>
        </p:nvPicPr>
        <p:blipFill>
          <a:blip r:embed="rId4"/>
          <a:stretch>
            <a:fillRect/>
          </a:stretch>
        </p:blipFill>
        <p:spPr>
          <a:xfrm>
            <a:off x="6722533" y="1353866"/>
            <a:ext cx="5461000" cy="5154298"/>
          </a:xfrm>
          <a:prstGeom prst="rect">
            <a:avLst/>
          </a:prstGeom>
        </p:spPr>
      </p:pic>
    </p:spTree>
    <p:extLst>
      <p:ext uri="{BB962C8B-B14F-4D97-AF65-F5344CB8AC3E}">
        <p14:creationId xmlns:p14="http://schemas.microsoft.com/office/powerpoint/2010/main" val="19747046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Classification of Parallel Processing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t>One classification introduced by M. J. Flynn </a:t>
            </a:r>
            <a:r>
              <a:rPr lang="en-IN" dirty="0"/>
              <a:t>considers the organization of a computer system by the number of instructions and data items that are manipulated simultaneously. The normal operation of a computer is to fetch instructions from memory and execute them in the processor.</a:t>
            </a:r>
          </a:p>
          <a:p>
            <a:pPr algn="just"/>
            <a:r>
              <a:rPr lang="en-IN" b="1" dirty="0" smtClean="0"/>
              <a:t>The </a:t>
            </a:r>
            <a:r>
              <a:rPr lang="en-IN" b="1" dirty="0"/>
              <a:t>sequence of instructions</a:t>
            </a:r>
            <a:r>
              <a:rPr lang="en-IN" dirty="0"/>
              <a:t> read from memory constitutes an instruction stream . The operations performed on the data in the processor constitutes a data stream .</a:t>
            </a:r>
          </a:p>
          <a:p>
            <a:pPr algn="just"/>
            <a:r>
              <a:rPr lang="en-IN" b="1" dirty="0" smtClean="0"/>
              <a:t>Parallel </a:t>
            </a:r>
            <a:r>
              <a:rPr lang="en-IN" b="1" dirty="0"/>
              <a:t>processing</a:t>
            </a:r>
            <a:r>
              <a:rPr lang="en-IN" dirty="0"/>
              <a:t> may occur in the instruction stream, in the data stream, or in both. Flynn's classification divides computers into four major groups as follows</a:t>
            </a:r>
            <a:r>
              <a:rPr lang="en-IN" dirty="0" smtClean="0"/>
              <a:t>:</a:t>
            </a:r>
          </a:p>
          <a:p>
            <a:pPr lvl="1" algn="just"/>
            <a:r>
              <a:rPr lang="en-IN" sz="1800" dirty="0"/>
              <a:t>Single instruction stream, single data stream (SISD)</a:t>
            </a:r>
          </a:p>
          <a:p>
            <a:pPr lvl="1" algn="just"/>
            <a:r>
              <a:rPr lang="en-IN" sz="1800" dirty="0"/>
              <a:t>Single instruction stream, multiple data stream (SIMD)</a:t>
            </a:r>
          </a:p>
          <a:p>
            <a:pPr lvl="1" algn="just"/>
            <a:r>
              <a:rPr lang="en-IN" sz="1800" dirty="0"/>
              <a:t>Multiple instruction stream, single data stream (MISD)</a:t>
            </a:r>
          </a:p>
          <a:p>
            <a:pPr lvl="1" algn="just"/>
            <a:r>
              <a:rPr lang="en-IN" sz="1800" dirty="0"/>
              <a:t>Multiple instruction stream, multiple data stream (MIMD)</a:t>
            </a:r>
          </a:p>
        </p:txBody>
      </p:sp>
    </p:spTree>
    <p:extLst>
      <p:ext uri="{BB962C8B-B14F-4D97-AF65-F5344CB8AC3E}">
        <p14:creationId xmlns:p14="http://schemas.microsoft.com/office/powerpoint/2010/main" val="23085158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Classification of Parallel Processing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t>SISD represents</a:t>
            </a:r>
            <a:r>
              <a:rPr lang="en-IN" dirty="0"/>
              <a:t> the organization of a single computer containing a control unit, a processor unit, and a memory unit.</a:t>
            </a:r>
          </a:p>
          <a:p>
            <a:pPr algn="just"/>
            <a:r>
              <a:rPr lang="en-IN" b="1" dirty="0" smtClean="0"/>
              <a:t>Instructions</a:t>
            </a:r>
            <a:r>
              <a:rPr lang="en-IN" dirty="0"/>
              <a:t> are executed sequentially and the system may or may not have internal parallel processing capabilities.</a:t>
            </a:r>
          </a:p>
          <a:p>
            <a:pPr algn="just"/>
            <a:r>
              <a:rPr lang="en-IN" b="1" dirty="0" smtClean="0"/>
              <a:t>Parallel </a:t>
            </a:r>
            <a:r>
              <a:rPr lang="en-IN" b="1" dirty="0"/>
              <a:t>processing</a:t>
            </a:r>
            <a:r>
              <a:rPr lang="en-IN" dirty="0"/>
              <a:t> in this case may be achieved by means of multiple functional units or by pipeline processing.</a:t>
            </a:r>
          </a:p>
          <a:p>
            <a:pPr algn="just"/>
            <a:r>
              <a:rPr lang="en-IN" b="1" dirty="0" smtClean="0"/>
              <a:t>SIMD </a:t>
            </a:r>
            <a:r>
              <a:rPr lang="en-IN" b="1" dirty="0"/>
              <a:t>represents</a:t>
            </a:r>
            <a:r>
              <a:rPr lang="en-IN" dirty="0"/>
              <a:t> an organization that includes many processing units under the supervision of a common control unit.</a:t>
            </a:r>
          </a:p>
          <a:p>
            <a:pPr algn="just"/>
            <a:r>
              <a:rPr lang="en-IN" b="1" dirty="0" smtClean="0"/>
              <a:t>All </a:t>
            </a:r>
            <a:r>
              <a:rPr lang="en-IN" b="1" dirty="0"/>
              <a:t>processors</a:t>
            </a:r>
            <a:r>
              <a:rPr lang="en-IN" dirty="0"/>
              <a:t> receive the same instruction from the control unit but operate on different items of data. The shared memory unit must contain multiple modules so that it can communicate with all the processors simultaneously.</a:t>
            </a:r>
          </a:p>
        </p:txBody>
      </p:sp>
    </p:spTree>
    <p:extLst>
      <p:ext uri="{BB962C8B-B14F-4D97-AF65-F5344CB8AC3E}">
        <p14:creationId xmlns:p14="http://schemas.microsoft.com/office/powerpoint/2010/main" val="19949207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Classification of Parallel Processing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t>MISD structure</a:t>
            </a:r>
            <a:r>
              <a:rPr lang="en-IN" dirty="0"/>
              <a:t> is only of theoretical interest since no practical system has been constructed using this organization.</a:t>
            </a:r>
          </a:p>
          <a:p>
            <a:pPr algn="just"/>
            <a:r>
              <a:rPr lang="en-IN" b="1" dirty="0" smtClean="0"/>
              <a:t>MIMD </a:t>
            </a:r>
            <a:r>
              <a:rPr lang="en-IN" b="1" dirty="0"/>
              <a:t>organization</a:t>
            </a:r>
            <a:r>
              <a:rPr lang="en-IN" dirty="0"/>
              <a:t> refers to a computer system capable of processing several programs at the same time. Most multiprocessor and multicomputer systems can be classified in this category.</a:t>
            </a:r>
          </a:p>
          <a:p>
            <a:pPr algn="just"/>
            <a:r>
              <a:rPr lang="en-IN" b="1" dirty="0" smtClean="0"/>
              <a:t>Flynn's </a:t>
            </a:r>
            <a:r>
              <a:rPr lang="en-IN" b="1" dirty="0"/>
              <a:t>classification</a:t>
            </a:r>
            <a:r>
              <a:rPr lang="en-IN" dirty="0"/>
              <a:t> depends on the distinction between the performance of the control unit and the data-processing unit.</a:t>
            </a:r>
          </a:p>
          <a:p>
            <a:pPr algn="just"/>
            <a:r>
              <a:rPr lang="en-IN" b="1" dirty="0" smtClean="0"/>
              <a:t>It </a:t>
            </a:r>
            <a:r>
              <a:rPr lang="en-IN" b="1" dirty="0"/>
              <a:t>emphasizes</a:t>
            </a:r>
            <a:r>
              <a:rPr lang="en-IN" dirty="0"/>
              <a:t> the </a:t>
            </a:r>
            <a:r>
              <a:rPr lang="en-IN" dirty="0" smtClean="0"/>
              <a:t>behavioural </a:t>
            </a:r>
            <a:r>
              <a:rPr lang="en-IN" dirty="0"/>
              <a:t>characteristics of the computer system rather than its operational and structural interconnections</a:t>
            </a:r>
            <a:r>
              <a:rPr lang="en-IN" dirty="0" smtClean="0"/>
              <a:t>.</a:t>
            </a:r>
          </a:p>
          <a:p>
            <a:pPr algn="just"/>
            <a:r>
              <a:rPr lang="en-IN" b="1" dirty="0" smtClean="0">
                <a:solidFill>
                  <a:srgbClr val="C00000"/>
                </a:solidFill>
              </a:rPr>
              <a:t>Types of parallel Processing:</a:t>
            </a:r>
          </a:p>
          <a:p>
            <a:pPr marL="0" indent="0">
              <a:buNone/>
            </a:pPr>
            <a:r>
              <a:rPr lang="en-IN" dirty="0" smtClean="0"/>
              <a:t>	1</a:t>
            </a:r>
            <a:r>
              <a:rPr lang="en-IN" dirty="0"/>
              <a:t>. Pipeline processing</a:t>
            </a:r>
          </a:p>
          <a:p>
            <a:pPr marL="0" indent="0">
              <a:buNone/>
            </a:pPr>
            <a:r>
              <a:rPr lang="en-IN" dirty="0" smtClean="0"/>
              <a:t>	2</a:t>
            </a:r>
            <a:r>
              <a:rPr lang="en-IN" dirty="0"/>
              <a:t>. Vector processing</a:t>
            </a:r>
          </a:p>
          <a:p>
            <a:pPr marL="0" indent="0">
              <a:buNone/>
            </a:pPr>
            <a:r>
              <a:rPr lang="en-IN" dirty="0" smtClean="0"/>
              <a:t>	3</a:t>
            </a:r>
            <a:r>
              <a:rPr lang="en-IN" dirty="0"/>
              <a:t>. Array processors</a:t>
            </a:r>
            <a:endParaRPr lang="en-IN" b="1" dirty="0">
              <a:solidFill>
                <a:srgbClr val="C00000"/>
              </a:solidFill>
            </a:endParaRPr>
          </a:p>
        </p:txBody>
      </p:sp>
    </p:spTree>
    <p:extLst>
      <p:ext uri="{BB962C8B-B14F-4D97-AF65-F5344CB8AC3E}">
        <p14:creationId xmlns:p14="http://schemas.microsoft.com/office/powerpoint/2010/main" val="597662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Pipelining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solidFill>
                  <a:srgbClr val="C00000"/>
                </a:solidFill>
              </a:rPr>
              <a:t>Pipelining is a technique </a:t>
            </a:r>
            <a:r>
              <a:rPr lang="en-IN" dirty="0">
                <a:solidFill>
                  <a:srgbClr val="C00000"/>
                </a:solidFill>
              </a:rPr>
              <a:t>of decomposing a sequential process into </a:t>
            </a:r>
            <a:r>
              <a:rPr lang="en-IN" dirty="0" err="1">
                <a:solidFill>
                  <a:srgbClr val="C00000"/>
                </a:solidFill>
              </a:rPr>
              <a:t>suboperations</a:t>
            </a:r>
            <a:r>
              <a:rPr lang="en-IN" dirty="0">
                <a:solidFill>
                  <a:srgbClr val="C00000"/>
                </a:solidFill>
              </a:rPr>
              <a:t>, with each </a:t>
            </a:r>
            <a:r>
              <a:rPr lang="en-IN" dirty="0" err="1">
                <a:solidFill>
                  <a:srgbClr val="C00000"/>
                </a:solidFill>
              </a:rPr>
              <a:t>subprocess</a:t>
            </a:r>
            <a:r>
              <a:rPr lang="en-IN" dirty="0">
                <a:solidFill>
                  <a:srgbClr val="C00000"/>
                </a:solidFill>
              </a:rPr>
              <a:t> being executed in a special dedicated segment that operates concurrently with all other segments</a:t>
            </a:r>
            <a:r>
              <a:rPr lang="en-IN" dirty="0"/>
              <a:t>.</a:t>
            </a:r>
          </a:p>
          <a:p>
            <a:pPr algn="just"/>
            <a:r>
              <a:rPr lang="en-IN" b="1" dirty="0" smtClean="0"/>
              <a:t>A </a:t>
            </a:r>
            <a:r>
              <a:rPr lang="en-IN" b="1" dirty="0"/>
              <a:t>pipeline</a:t>
            </a:r>
            <a:r>
              <a:rPr lang="en-IN" dirty="0"/>
              <a:t> can be visualized as a collection of processing segments through which binary information flows. Each segment performs partial processing dictated by the way the task is partitioned.</a:t>
            </a:r>
          </a:p>
          <a:p>
            <a:pPr algn="just"/>
            <a:r>
              <a:rPr lang="en-IN" b="1" dirty="0" smtClean="0"/>
              <a:t>The </a:t>
            </a:r>
            <a:r>
              <a:rPr lang="en-IN" b="1" dirty="0"/>
              <a:t>result</a:t>
            </a:r>
            <a:r>
              <a:rPr lang="en-IN" dirty="0"/>
              <a:t> obtained from the computation in each segment is transferred to the next </a:t>
            </a:r>
            <a:r>
              <a:rPr lang="en-IN" dirty="0" smtClean="0"/>
              <a:t>segment in </a:t>
            </a:r>
            <a:r>
              <a:rPr lang="en-IN" dirty="0"/>
              <a:t>the pipeline. The final result is obtained after the data have passed through all segments.</a:t>
            </a:r>
          </a:p>
          <a:p>
            <a:pPr algn="just"/>
            <a:r>
              <a:rPr lang="en-IN" b="1" dirty="0" smtClean="0"/>
              <a:t>The </a:t>
            </a:r>
            <a:r>
              <a:rPr lang="en-IN" b="1" dirty="0"/>
              <a:t>name </a:t>
            </a:r>
            <a:r>
              <a:rPr lang="en-IN" dirty="0"/>
              <a:t>"pipeline" implies a flow of information analogous to an industrial assembly line.</a:t>
            </a:r>
          </a:p>
          <a:p>
            <a:pPr algn="just"/>
            <a:r>
              <a:rPr lang="en-IN" b="1" dirty="0" smtClean="0"/>
              <a:t>It </a:t>
            </a:r>
            <a:r>
              <a:rPr lang="en-IN" b="1" dirty="0"/>
              <a:t>is characteristic</a:t>
            </a:r>
            <a:r>
              <a:rPr lang="en-IN" dirty="0"/>
              <a:t> of pipelines that several computations can be in progress in distinct segments at the same time. The overlapping of computation is made possible by associating a register with each segment in the pipeline.</a:t>
            </a:r>
          </a:p>
          <a:p>
            <a:pPr algn="just"/>
            <a:r>
              <a:rPr lang="en-IN" b="1" dirty="0" smtClean="0"/>
              <a:t>The </a:t>
            </a:r>
            <a:r>
              <a:rPr lang="en-IN" b="1" dirty="0"/>
              <a:t>registers </a:t>
            </a:r>
            <a:r>
              <a:rPr lang="en-IN" dirty="0"/>
              <a:t>provide isolation between each segment so that each can operate on distinct data simultaneously.</a:t>
            </a:r>
          </a:p>
        </p:txBody>
      </p:sp>
    </p:spTree>
    <p:extLst>
      <p:ext uri="{BB962C8B-B14F-4D97-AF65-F5344CB8AC3E}">
        <p14:creationId xmlns:p14="http://schemas.microsoft.com/office/powerpoint/2010/main" val="25305707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Pipelining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t>Perhaps the simplest way</a:t>
            </a:r>
            <a:r>
              <a:rPr lang="en-IN" dirty="0"/>
              <a:t> of viewing the pipeline structure is to imagine that each segment consists of an input register followed by a combinational circuit. The register holds the data and the combinational circuit performs the </a:t>
            </a:r>
            <a:r>
              <a:rPr lang="en-IN" dirty="0" err="1"/>
              <a:t>suboperation</a:t>
            </a:r>
            <a:r>
              <a:rPr lang="en-IN" dirty="0"/>
              <a:t> in the particular segment.</a:t>
            </a:r>
          </a:p>
          <a:p>
            <a:pPr algn="just"/>
            <a:r>
              <a:rPr lang="en-IN" b="1" dirty="0" smtClean="0"/>
              <a:t>The </a:t>
            </a:r>
            <a:r>
              <a:rPr lang="en-IN" b="1" dirty="0"/>
              <a:t>output</a:t>
            </a:r>
            <a:r>
              <a:rPr lang="en-IN" dirty="0"/>
              <a:t> of the combinational circuit in a given segment is applied to the input register of the next segment. A clock is applied to all registers after enough time has elapsed to perform all segment activity. In this way the information flows through the pipeline one step at a time.</a:t>
            </a:r>
          </a:p>
          <a:p>
            <a:pPr algn="just"/>
            <a:r>
              <a:rPr lang="en-IN" b="1" dirty="0" smtClean="0"/>
              <a:t>The </a:t>
            </a:r>
            <a:r>
              <a:rPr lang="en-IN" b="1" dirty="0"/>
              <a:t>pipeline organization</a:t>
            </a:r>
            <a:r>
              <a:rPr lang="en-IN" dirty="0"/>
              <a:t> will be demonstrated by means of a simple example. Suppose that we want to perform the combined multiply and add operations with a stream of numbers. A</a:t>
            </a:r>
            <a:r>
              <a:rPr lang="en-IN" baseline="-25000" dirty="0"/>
              <a:t>i</a:t>
            </a:r>
            <a:r>
              <a:rPr lang="en-IN" dirty="0"/>
              <a:t> * B</a:t>
            </a:r>
            <a:r>
              <a:rPr lang="en-IN" baseline="-25000" dirty="0"/>
              <a:t>i</a:t>
            </a:r>
            <a:r>
              <a:rPr lang="en-IN" dirty="0"/>
              <a:t> + </a:t>
            </a:r>
            <a:r>
              <a:rPr lang="en-IN" dirty="0" err="1"/>
              <a:t>C</a:t>
            </a:r>
            <a:r>
              <a:rPr lang="en-IN" baseline="-25000" dirty="0" err="1"/>
              <a:t>i</a:t>
            </a:r>
            <a:r>
              <a:rPr lang="en-IN" dirty="0"/>
              <a:t> for </a:t>
            </a:r>
            <a:r>
              <a:rPr lang="en-IN" dirty="0" err="1"/>
              <a:t>i</a:t>
            </a:r>
            <a:r>
              <a:rPr lang="en-IN" dirty="0"/>
              <a:t> = 1, 2, 3, . .. , 7</a:t>
            </a:r>
          </a:p>
          <a:p>
            <a:pPr algn="just"/>
            <a:r>
              <a:rPr lang="en-IN" b="1" dirty="0" smtClean="0"/>
              <a:t>Each </a:t>
            </a:r>
            <a:r>
              <a:rPr lang="en-IN" b="1" dirty="0" err="1"/>
              <a:t>suboperation</a:t>
            </a:r>
            <a:r>
              <a:rPr lang="en-IN" dirty="0"/>
              <a:t> is to be implemented in a segment within a pipeline. Each segment has one or two registers and a combinational circuit as shown in Fig. 2. R1 through R5 are registers that receive new data with every clock pulse. The multiplier and adder are combinational circuits. The </a:t>
            </a:r>
            <a:r>
              <a:rPr lang="en-IN" dirty="0" err="1"/>
              <a:t>suboperations</a:t>
            </a:r>
            <a:r>
              <a:rPr lang="en-IN" dirty="0"/>
              <a:t> performed in each segment of the pipeline are as follows:</a:t>
            </a:r>
          </a:p>
        </p:txBody>
      </p:sp>
    </p:spTree>
    <p:extLst>
      <p:ext uri="{BB962C8B-B14F-4D97-AF65-F5344CB8AC3E}">
        <p14:creationId xmlns:p14="http://schemas.microsoft.com/office/powerpoint/2010/main" val="11103861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Pipelining</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787760" y="1655083"/>
            <a:ext cx="5876925" cy="4572000"/>
          </a:xfrm>
          <a:prstGeom prst="rect">
            <a:avLst/>
          </a:prstGeom>
        </p:spPr>
      </p:pic>
      <p:pic>
        <p:nvPicPr>
          <p:cNvPr id="6" name="Picture 5"/>
          <p:cNvPicPr>
            <a:picLocks noChangeAspect="1"/>
          </p:cNvPicPr>
          <p:nvPr/>
        </p:nvPicPr>
        <p:blipFill>
          <a:blip r:embed="rId5"/>
          <a:stretch>
            <a:fillRect/>
          </a:stretch>
        </p:blipFill>
        <p:spPr>
          <a:xfrm>
            <a:off x="7043007" y="2088566"/>
            <a:ext cx="5140526" cy="3264360"/>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408240" y="1629000"/>
              <a:ext cx="1580400" cy="4558320"/>
            </p14:xfrm>
          </p:contentPart>
        </mc:Choice>
        <mc:Fallback xmlns="">
          <p:pic>
            <p:nvPicPr>
              <p:cNvPr id="4" name="Ink 3"/>
              <p:cNvPicPr/>
              <p:nvPr/>
            </p:nvPicPr>
            <p:blipFill>
              <a:blip r:embed="rId7"/>
              <a:stretch>
                <a:fillRect/>
              </a:stretch>
            </p:blipFill>
            <p:spPr>
              <a:xfrm>
                <a:off x="398880" y="1619640"/>
                <a:ext cx="1599120" cy="457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9067680" y="3187800"/>
              <a:ext cx="1892880" cy="438480"/>
            </p14:xfrm>
          </p:contentPart>
        </mc:Choice>
        <mc:Fallback xmlns="">
          <p:pic>
            <p:nvPicPr>
              <p:cNvPr id="5" name="Ink 4"/>
              <p:cNvPicPr/>
              <p:nvPr/>
            </p:nvPicPr>
            <p:blipFill>
              <a:blip r:embed="rId9"/>
              <a:stretch>
                <a:fillRect/>
              </a:stretch>
            </p:blipFill>
            <p:spPr>
              <a:xfrm>
                <a:off x="9058320" y="3178440"/>
                <a:ext cx="1911600" cy="457200"/>
              </a:xfrm>
              <a:prstGeom prst="rect">
                <a:avLst/>
              </a:prstGeom>
            </p:spPr>
          </p:pic>
        </mc:Fallback>
      </mc:AlternateContent>
    </p:spTree>
    <p:extLst>
      <p:ext uri="{BB962C8B-B14F-4D97-AF65-F5344CB8AC3E}">
        <p14:creationId xmlns:p14="http://schemas.microsoft.com/office/powerpoint/2010/main" val="36006280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Four segment Pipeline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1813933" y="2401365"/>
            <a:ext cx="8802737" cy="1836738"/>
          </a:xfrm>
          <a:prstGeom prst="rect">
            <a:avLst/>
          </a:prstGeom>
        </p:spPr>
      </p:pic>
    </p:spTree>
    <p:extLst>
      <p:ext uri="{BB962C8B-B14F-4D97-AF65-F5344CB8AC3E}">
        <p14:creationId xmlns:p14="http://schemas.microsoft.com/office/powerpoint/2010/main" val="2058330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Space-Time diagram for pipeline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130740" cy="2945131"/>
          </a:xfrm>
        </p:spPr>
        <p:txBody>
          <a:bodyPr>
            <a:noAutofit/>
          </a:bodyPr>
          <a:lstStyle/>
          <a:p>
            <a:pPr algn="just"/>
            <a:r>
              <a:rPr lang="en-IN" dirty="0"/>
              <a:t> k-segment pipeline with a clock cycle time t</a:t>
            </a:r>
            <a:r>
              <a:rPr lang="en-IN" baseline="-25000" dirty="0"/>
              <a:t>p</a:t>
            </a:r>
            <a:r>
              <a:rPr lang="en-IN" dirty="0"/>
              <a:t> is used to execute n tasks</a:t>
            </a:r>
            <a:r>
              <a:rPr lang="en-IN" dirty="0" smtClean="0"/>
              <a:t>.</a:t>
            </a:r>
          </a:p>
          <a:p>
            <a:pPr algn="just"/>
            <a:r>
              <a:rPr lang="en-IN" b="1" dirty="0"/>
              <a:t>The first task T1 requires</a:t>
            </a:r>
            <a:r>
              <a:rPr lang="en-IN" dirty="0"/>
              <a:t> a time equal to </a:t>
            </a:r>
            <a:r>
              <a:rPr lang="en-IN" dirty="0" err="1"/>
              <a:t>kt</a:t>
            </a:r>
            <a:r>
              <a:rPr lang="en-IN" baseline="-25000" dirty="0" err="1"/>
              <a:t>p</a:t>
            </a:r>
            <a:r>
              <a:rPr lang="en-IN" dirty="0"/>
              <a:t> to complete its operation since there are k segments in the pipe. The remaining n - 1 tasks emerge from the pipe at the rate of one task per clock cycle and they will be completed after a time equal to (n - 1)t</a:t>
            </a:r>
            <a:r>
              <a:rPr lang="en-IN" baseline="-25000" dirty="0"/>
              <a:t>p</a:t>
            </a:r>
            <a:r>
              <a:rPr lang="en-IN" dirty="0"/>
              <a:t>.</a:t>
            </a:r>
          </a:p>
          <a:p>
            <a:pPr algn="just"/>
            <a:r>
              <a:rPr lang="en-IN" b="1" dirty="0"/>
              <a:t>Therefore</a:t>
            </a:r>
            <a:r>
              <a:rPr lang="en-IN" dirty="0"/>
              <a:t>, to complete n tasks using a k-segment pipeline requires k + (n - 1) clock cycles. For example, the diagram of Fig. 4 shows four segments and six tasks. The time required to complete all the operations is 4 + (6 - 1) = 9 clock cycles, as indicated in </a:t>
            </a:r>
            <a:r>
              <a:rPr lang="en-IN" dirty="0" err="1" smtClean="0"/>
              <a:t>thediagram</a:t>
            </a:r>
            <a:r>
              <a:rPr lang="en-IN" dirty="0"/>
              <a:t>.</a:t>
            </a:r>
            <a:br>
              <a:rPr lang="en-IN" dirty="0"/>
            </a:br>
            <a:endParaRPr lang="en-IN" dirty="0"/>
          </a:p>
        </p:txBody>
      </p:sp>
      <p:pic>
        <p:nvPicPr>
          <p:cNvPr id="3" name="Picture 2"/>
          <p:cNvPicPr>
            <a:picLocks noChangeAspect="1"/>
          </p:cNvPicPr>
          <p:nvPr/>
        </p:nvPicPr>
        <p:blipFill>
          <a:blip r:embed="rId4"/>
          <a:stretch>
            <a:fillRect/>
          </a:stretch>
        </p:blipFill>
        <p:spPr>
          <a:xfrm>
            <a:off x="3072666" y="4519065"/>
            <a:ext cx="6362700" cy="1590675"/>
          </a:xfrm>
          <a:prstGeom prst="rect">
            <a:avLst/>
          </a:prstGeom>
        </p:spPr>
      </p:pic>
    </p:spTree>
    <p:extLst>
      <p:ext uri="{BB962C8B-B14F-4D97-AF65-F5344CB8AC3E}">
        <p14:creationId xmlns:p14="http://schemas.microsoft.com/office/powerpoint/2010/main" val="10453182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ALU Control</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2603430" y="1380365"/>
            <a:ext cx="6354590" cy="811078"/>
          </a:xfrm>
        </p:spPr>
        <p:txBody>
          <a:bodyPr/>
          <a:lstStyle/>
          <a:p>
            <a:r>
              <a:rPr lang="en-IN" dirty="0" smtClean="0"/>
              <a:t>Encoding of ALU operation </a:t>
            </a:r>
            <a:endParaRPr lang="en-IN" dirty="0"/>
          </a:p>
        </p:txBody>
      </p:sp>
      <p:pic>
        <p:nvPicPr>
          <p:cNvPr id="6" name="Picture 5"/>
          <p:cNvPicPr>
            <a:picLocks noChangeAspect="1"/>
          </p:cNvPicPr>
          <p:nvPr/>
        </p:nvPicPr>
        <p:blipFill>
          <a:blip r:embed="rId4"/>
          <a:stretch>
            <a:fillRect/>
          </a:stretch>
        </p:blipFill>
        <p:spPr>
          <a:xfrm>
            <a:off x="3338929" y="2191443"/>
            <a:ext cx="4696883" cy="3998296"/>
          </a:xfrm>
          <a:prstGeom prst="rect">
            <a:avLst/>
          </a:prstGeom>
        </p:spPr>
      </p:pic>
    </p:spTree>
    <p:extLst>
      <p:ext uri="{BB962C8B-B14F-4D97-AF65-F5344CB8AC3E}">
        <p14:creationId xmlns:p14="http://schemas.microsoft.com/office/powerpoint/2010/main" val="19088742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Space-Time diagram for pipeline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130740" cy="2945131"/>
          </a:xfrm>
        </p:spPr>
        <p:txBody>
          <a:bodyPr>
            <a:noAutofit/>
          </a:bodyPr>
          <a:lstStyle/>
          <a:p>
            <a:pPr algn="just"/>
            <a:r>
              <a:rPr lang="en-IN" dirty="0"/>
              <a:t>Next consider a </a:t>
            </a:r>
            <a:r>
              <a:rPr lang="en-IN" dirty="0" err="1"/>
              <a:t>nonpipeline</a:t>
            </a:r>
            <a:r>
              <a:rPr lang="en-IN" dirty="0"/>
              <a:t> unit that performs the same operation and takes a time equal to tn. to complete each task. The total time required for n tasks is </a:t>
            </a:r>
            <a:r>
              <a:rPr lang="en-IN" dirty="0" err="1"/>
              <a:t>ntn</a:t>
            </a:r>
            <a:r>
              <a:rPr lang="en-IN" dirty="0"/>
              <a:t>.</a:t>
            </a:r>
          </a:p>
          <a:p>
            <a:pPr algn="just"/>
            <a:r>
              <a:rPr lang="en-IN" dirty="0" smtClean="0"/>
              <a:t>The </a:t>
            </a:r>
            <a:r>
              <a:rPr lang="en-IN" dirty="0"/>
              <a:t>speedup of a pipeline processing over an equivalent </a:t>
            </a:r>
            <a:r>
              <a:rPr lang="en-IN" dirty="0" err="1"/>
              <a:t>nonpipeline</a:t>
            </a:r>
            <a:r>
              <a:rPr lang="en-IN" dirty="0"/>
              <a:t> processing is defined by the ratio </a:t>
            </a:r>
            <a:endParaRPr lang="en-IN" dirty="0" smtClean="0"/>
          </a:p>
          <a:p>
            <a:pPr algn="just"/>
            <a:r>
              <a:rPr lang="en-IN" dirty="0" smtClean="0"/>
              <a:t>As </a:t>
            </a:r>
            <a:r>
              <a:rPr lang="en-IN" dirty="0"/>
              <a:t>the number of tasks increases, n becomes much larger than k - 1, and k + n - 1 approaches the value of n. Under this condition, the speedup becomes </a:t>
            </a:r>
            <a:r>
              <a:rPr lang="en-IN" dirty="0" smtClean="0"/>
              <a:t>S=</a:t>
            </a:r>
            <a:r>
              <a:rPr lang="en-IN" dirty="0" err="1" smtClean="0"/>
              <a:t>tn</a:t>
            </a:r>
            <a:r>
              <a:rPr lang="en-IN" dirty="0" smtClean="0"/>
              <a:t> / tp</a:t>
            </a:r>
          </a:p>
          <a:p>
            <a:pPr algn="just"/>
            <a:r>
              <a:rPr lang="en-IN" dirty="0" smtClean="0"/>
              <a:t>If </a:t>
            </a:r>
            <a:r>
              <a:rPr lang="en-IN" dirty="0"/>
              <a:t>we assume that the time it takes to process a task is the same in the pipeline and non pipeline circuits, we will have tn = </a:t>
            </a:r>
            <a:r>
              <a:rPr lang="en-IN" dirty="0" err="1"/>
              <a:t>ktp</a:t>
            </a:r>
            <a:r>
              <a:rPr lang="en-IN" dirty="0"/>
              <a:t>. Including this assumption, the speedup reduces </a:t>
            </a:r>
            <a:r>
              <a:rPr lang="en-IN" dirty="0" smtClean="0"/>
              <a:t>to </a:t>
            </a:r>
            <a:endParaRPr lang="en-IN" dirty="0"/>
          </a:p>
        </p:txBody>
      </p:sp>
      <p:pic>
        <p:nvPicPr>
          <p:cNvPr id="3" name="Picture 2"/>
          <p:cNvPicPr>
            <a:picLocks noChangeAspect="1"/>
          </p:cNvPicPr>
          <p:nvPr/>
        </p:nvPicPr>
        <p:blipFill>
          <a:blip r:embed="rId4"/>
          <a:stretch>
            <a:fillRect/>
          </a:stretch>
        </p:blipFill>
        <p:spPr>
          <a:xfrm>
            <a:off x="2925233" y="4917491"/>
            <a:ext cx="6362700" cy="1590675"/>
          </a:xfrm>
          <a:prstGeom prst="rect">
            <a:avLst/>
          </a:prstGeom>
        </p:spPr>
      </p:pic>
      <p:pic>
        <p:nvPicPr>
          <p:cNvPr id="7" name="Picture 6"/>
          <p:cNvPicPr>
            <a:picLocks noChangeAspect="1"/>
          </p:cNvPicPr>
          <p:nvPr/>
        </p:nvPicPr>
        <p:blipFill>
          <a:blip r:embed="rId5"/>
          <a:stretch>
            <a:fillRect/>
          </a:stretch>
        </p:blipFill>
        <p:spPr>
          <a:xfrm>
            <a:off x="3045669" y="4210662"/>
            <a:ext cx="1500486" cy="516167"/>
          </a:xfrm>
          <a:prstGeom prst="rect">
            <a:avLst/>
          </a:prstGeom>
        </p:spPr>
      </p:pic>
      <p:pic>
        <p:nvPicPr>
          <p:cNvPr id="8" name="Picture 7"/>
          <p:cNvPicPr>
            <a:picLocks noChangeAspect="1"/>
          </p:cNvPicPr>
          <p:nvPr/>
        </p:nvPicPr>
        <p:blipFill>
          <a:blip r:embed="rId6"/>
          <a:stretch>
            <a:fillRect/>
          </a:stretch>
        </p:blipFill>
        <p:spPr>
          <a:xfrm>
            <a:off x="5514975" y="3228975"/>
            <a:ext cx="1162050" cy="400050"/>
          </a:xfrm>
          <a:prstGeom prst="rect">
            <a:avLst/>
          </a:prstGeom>
        </p:spPr>
      </p:pic>
    </p:spTree>
    <p:extLst>
      <p:ext uri="{BB962C8B-B14F-4D97-AF65-F5344CB8AC3E}">
        <p14:creationId xmlns:p14="http://schemas.microsoft.com/office/powerpoint/2010/main" val="30900816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Space-Time diagram for pipeline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468439" y="3955032"/>
            <a:ext cx="5926819" cy="1481705"/>
          </a:xfrm>
          <a:prstGeom prst="rect">
            <a:avLst/>
          </a:prstGeom>
        </p:spPr>
      </p:pic>
      <p:sp>
        <p:nvSpPr>
          <p:cNvPr id="5" name="Rectangle 4"/>
          <p:cNvSpPr/>
          <p:nvPr/>
        </p:nvSpPr>
        <p:spPr>
          <a:xfrm>
            <a:off x="1136231" y="2055025"/>
            <a:ext cx="4591236" cy="1200329"/>
          </a:xfrm>
          <a:prstGeom prst="rect">
            <a:avLst/>
          </a:prstGeom>
        </p:spPr>
        <p:txBody>
          <a:bodyPr wrap="square">
            <a:spAutoFit/>
          </a:bodyPr>
          <a:lstStyle/>
          <a:p>
            <a:pPr algn="just"/>
            <a:r>
              <a:rPr lang="en-IN" b="1" dirty="0">
                <a:solidFill>
                  <a:srgbClr val="333333"/>
                </a:solidFill>
                <a:latin typeface="Helvetica Neue"/>
              </a:rPr>
              <a:t>This shows that the theoretical</a:t>
            </a:r>
            <a:r>
              <a:rPr lang="en-IN" dirty="0">
                <a:solidFill>
                  <a:srgbClr val="333333"/>
                </a:solidFill>
                <a:latin typeface="Helvetica Neue"/>
              </a:rPr>
              <a:t> maximum speedup that a pipeline can provide is k, where k is the number of segments in the pipeline.</a:t>
            </a:r>
            <a:endParaRPr lang="en-IN" dirty="0"/>
          </a:p>
        </p:txBody>
      </p:sp>
      <p:pic>
        <p:nvPicPr>
          <p:cNvPr id="9" name="Picture 8"/>
          <p:cNvPicPr>
            <a:picLocks noChangeAspect="1"/>
          </p:cNvPicPr>
          <p:nvPr/>
        </p:nvPicPr>
        <p:blipFill>
          <a:blip r:embed="rId5"/>
          <a:stretch>
            <a:fillRect/>
          </a:stretch>
        </p:blipFill>
        <p:spPr>
          <a:xfrm>
            <a:off x="6395259" y="1499950"/>
            <a:ext cx="5796741" cy="4873366"/>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7442280" y="5334120"/>
              <a:ext cx="1606680" cy="120960"/>
            </p14:xfrm>
          </p:contentPart>
        </mc:Choice>
        <mc:Fallback xmlns="">
          <p:pic>
            <p:nvPicPr>
              <p:cNvPr id="4" name="Ink 3"/>
              <p:cNvPicPr/>
              <p:nvPr/>
            </p:nvPicPr>
            <p:blipFill>
              <a:blip r:embed="rId7"/>
              <a:stretch>
                <a:fillRect/>
              </a:stretch>
            </p:blipFill>
            <p:spPr>
              <a:xfrm>
                <a:off x="7426440" y="5270400"/>
                <a:ext cx="16387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7524720" y="5270400"/>
              <a:ext cx="1473480" cy="159120"/>
            </p14:xfrm>
          </p:contentPart>
        </mc:Choice>
        <mc:Fallback xmlns="">
          <p:pic>
            <p:nvPicPr>
              <p:cNvPr id="6" name="Ink 5"/>
              <p:cNvPicPr/>
              <p:nvPr/>
            </p:nvPicPr>
            <p:blipFill>
              <a:blip r:embed="rId9"/>
              <a:stretch>
                <a:fillRect/>
              </a:stretch>
            </p:blipFill>
            <p:spPr>
              <a:xfrm>
                <a:off x="7508880" y="5207040"/>
                <a:ext cx="15051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7461360" y="5321160"/>
              <a:ext cx="76320" cy="153000"/>
            </p14:xfrm>
          </p:contentPart>
        </mc:Choice>
        <mc:Fallback xmlns="">
          <p:pic>
            <p:nvPicPr>
              <p:cNvPr id="7" name="Ink 6"/>
              <p:cNvPicPr/>
              <p:nvPr/>
            </p:nvPicPr>
            <p:blipFill>
              <a:blip r:embed="rId11"/>
              <a:stretch>
                <a:fillRect/>
              </a:stretch>
            </p:blipFill>
            <p:spPr>
              <a:xfrm>
                <a:off x="7445520" y="5257800"/>
                <a:ext cx="1080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p14:cNvContentPartPr/>
              <p14:nvPr/>
            </p14:nvContentPartPr>
            <p14:xfrm>
              <a:off x="7480440" y="5327640"/>
              <a:ext cx="400320" cy="6840"/>
            </p14:xfrm>
          </p:contentPart>
        </mc:Choice>
        <mc:Fallback xmlns="">
          <p:pic>
            <p:nvPicPr>
              <p:cNvPr id="8" name="Ink 7"/>
              <p:cNvPicPr/>
              <p:nvPr/>
            </p:nvPicPr>
            <p:blipFill>
              <a:blip r:embed="rId13"/>
              <a:stretch>
                <a:fillRect/>
              </a:stretch>
            </p:blipFill>
            <p:spPr>
              <a:xfrm>
                <a:off x="7464600" y="5264280"/>
                <a:ext cx="432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p14:cNvContentPartPr/>
              <p14:nvPr/>
            </p14:nvContentPartPr>
            <p14:xfrm>
              <a:off x="7473960" y="5391000"/>
              <a:ext cx="1663920" cy="64080"/>
            </p14:xfrm>
          </p:contentPart>
        </mc:Choice>
        <mc:Fallback xmlns="">
          <p:pic>
            <p:nvPicPr>
              <p:cNvPr id="10" name="Ink 9"/>
              <p:cNvPicPr/>
              <p:nvPr/>
            </p:nvPicPr>
            <p:blipFill>
              <a:blip r:embed="rId15"/>
              <a:stretch>
                <a:fillRect/>
              </a:stretch>
            </p:blipFill>
            <p:spPr>
              <a:xfrm>
                <a:off x="7458120" y="5327640"/>
                <a:ext cx="16956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p14:cNvContentPartPr/>
              <p14:nvPr/>
            </p14:nvContentPartPr>
            <p14:xfrm>
              <a:off x="7480440" y="5251320"/>
              <a:ext cx="1670400" cy="349560"/>
            </p14:xfrm>
          </p:contentPart>
        </mc:Choice>
        <mc:Fallback xmlns="">
          <p:pic>
            <p:nvPicPr>
              <p:cNvPr id="11" name="Ink 10"/>
              <p:cNvPicPr/>
              <p:nvPr/>
            </p:nvPicPr>
            <p:blipFill>
              <a:blip r:embed="rId17"/>
              <a:stretch>
                <a:fillRect/>
              </a:stretch>
            </p:blipFill>
            <p:spPr>
              <a:xfrm>
                <a:off x="7464600" y="5187960"/>
                <a:ext cx="170208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p14:cNvContentPartPr/>
              <p14:nvPr/>
            </p14:nvContentPartPr>
            <p14:xfrm>
              <a:off x="7505640" y="5797440"/>
              <a:ext cx="1232280" cy="419400"/>
            </p14:xfrm>
          </p:contentPart>
        </mc:Choice>
        <mc:Fallback xmlns="">
          <p:pic>
            <p:nvPicPr>
              <p:cNvPr id="15" name="Ink 14"/>
              <p:cNvPicPr/>
              <p:nvPr/>
            </p:nvPicPr>
            <p:blipFill>
              <a:blip r:embed="rId19"/>
              <a:stretch>
                <a:fillRect/>
              </a:stretch>
            </p:blipFill>
            <p:spPr>
              <a:xfrm>
                <a:off x="7489800" y="5734080"/>
                <a:ext cx="12639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p14:cNvContentPartPr/>
              <p14:nvPr/>
            </p14:nvContentPartPr>
            <p14:xfrm>
              <a:off x="9658440" y="5886360"/>
              <a:ext cx="889200" cy="286200"/>
            </p14:xfrm>
          </p:contentPart>
        </mc:Choice>
        <mc:Fallback xmlns="">
          <p:pic>
            <p:nvPicPr>
              <p:cNvPr id="16" name="Ink 15"/>
              <p:cNvPicPr/>
              <p:nvPr/>
            </p:nvPicPr>
            <p:blipFill>
              <a:blip r:embed="rId21"/>
              <a:stretch>
                <a:fillRect/>
              </a:stretch>
            </p:blipFill>
            <p:spPr>
              <a:xfrm>
                <a:off x="9642600" y="5823000"/>
                <a:ext cx="9208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p14:cNvContentPartPr/>
              <p14:nvPr/>
            </p14:nvContentPartPr>
            <p14:xfrm>
              <a:off x="7099200" y="6191280"/>
              <a:ext cx="470520" cy="32040"/>
            </p14:xfrm>
          </p:contentPart>
        </mc:Choice>
        <mc:Fallback xmlns="">
          <p:pic>
            <p:nvPicPr>
              <p:cNvPr id="17" name="Ink 16"/>
              <p:cNvPicPr/>
              <p:nvPr/>
            </p:nvPicPr>
            <p:blipFill>
              <a:blip r:embed="rId23"/>
              <a:stretch>
                <a:fillRect/>
              </a:stretch>
            </p:blipFill>
            <p:spPr>
              <a:xfrm>
                <a:off x="7083360" y="6127920"/>
                <a:ext cx="502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p14:cNvContentPartPr/>
              <p14:nvPr/>
            </p14:nvContentPartPr>
            <p14:xfrm>
              <a:off x="9010800" y="5924520"/>
              <a:ext cx="317880" cy="133560"/>
            </p14:xfrm>
          </p:contentPart>
        </mc:Choice>
        <mc:Fallback xmlns="">
          <p:pic>
            <p:nvPicPr>
              <p:cNvPr id="18" name="Ink 17"/>
              <p:cNvPicPr/>
              <p:nvPr/>
            </p:nvPicPr>
            <p:blipFill>
              <a:blip r:embed="rId25"/>
              <a:stretch>
                <a:fillRect/>
              </a:stretch>
            </p:blipFill>
            <p:spPr>
              <a:xfrm>
                <a:off x="8994600" y="5861160"/>
                <a:ext cx="349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p14:cNvContentPartPr/>
              <p14:nvPr/>
            </p14:nvContentPartPr>
            <p14:xfrm>
              <a:off x="711720" y="3046680"/>
              <a:ext cx="5638680" cy="3458880"/>
            </p14:xfrm>
          </p:contentPart>
        </mc:Choice>
        <mc:Fallback xmlns="">
          <p:pic>
            <p:nvPicPr>
              <p:cNvPr id="19" name="Ink 18"/>
              <p:cNvPicPr/>
              <p:nvPr/>
            </p:nvPicPr>
            <p:blipFill>
              <a:blip r:embed="rId27"/>
              <a:stretch>
                <a:fillRect/>
              </a:stretch>
            </p:blipFill>
            <p:spPr>
              <a:xfrm>
                <a:off x="702360" y="3037320"/>
                <a:ext cx="5657400" cy="3477600"/>
              </a:xfrm>
              <a:prstGeom prst="rect">
                <a:avLst/>
              </a:prstGeom>
            </p:spPr>
          </p:pic>
        </mc:Fallback>
      </mc:AlternateContent>
    </p:spTree>
    <p:extLst>
      <p:ext uri="{BB962C8B-B14F-4D97-AF65-F5344CB8AC3E}">
        <p14:creationId xmlns:p14="http://schemas.microsoft.com/office/powerpoint/2010/main" val="20087417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Pipeline- Example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5" name="Rectangle 4"/>
          <p:cNvSpPr/>
          <p:nvPr/>
        </p:nvSpPr>
        <p:spPr>
          <a:xfrm>
            <a:off x="1136231" y="2055025"/>
            <a:ext cx="10530836" cy="2862322"/>
          </a:xfrm>
          <a:prstGeom prst="rect">
            <a:avLst/>
          </a:prstGeom>
        </p:spPr>
        <p:txBody>
          <a:bodyPr wrap="square">
            <a:spAutoFit/>
          </a:bodyPr>
          <a:lstStyle/>
          <a:p>
            <a:pPr algn="just"/>
            <a:r>
              <a:rPr lang="en-IN" dirty="0"/>
              <a:t>Let the time it takes to process a </a:t>
            </a:r>
            <a:r>
              <a:rPr lang="en-IN" dirty="0" err="1"/>
              <a:t>suboperation</a:t>
            </a:r>
            <a:r>
              <a:rPr lang="en-IN" dirty="0"/>
              <a:t> in </a:t>
            </a:r>
            <a:r>
              <a:rPr lang="en-IN" dirty="0" smtClean="0"/>
              <a:t>each segment </a:t>
            </a:r>
            <a:r>
              <a:rPr lang="en-IN" dirty="0"/>
              <a:t>be equal to </a:t>
            </a:r>
            <a:r>
              <a:rPr lang="en-IN" dirty="0" smtClean="0"/>
              <a:t>tp </a:t>
            </a:r>
            <a:r>
              <a:rPr lang="en-IN" dirty="0"/>
              <a:t>= 20 ns. Assume that the pipeline has k = 4 </a:t>
            </a:r>
            <a:r>
              <a:rPr lang="en-IN" dirty="0" smtClean="0"/>
              <a:t>segments and </a:t>
            </a:r>
            <a:r>
              <a:rPr lang="en-IN" dirty="0"/>
              <a:t>executes n = 100 tasks in sequence. </a:t>
            </a:r>
            <a:endParaRPr lang="en-IN" dirty="0" smtClean="0"/>
          </a:p>
          <a:p>
            <a:pPr algn="just"/>
            <a:endParaRPr lang="en-IN" dirty="0"/>
          </a:p>
          <a:p>
            <a:pPr algn="just"/>
            <a:r>
              <a:rPr lang="en-IN" dirty="0" smtClean="0"/>
              <a:t>The </a:t>
            </a:r>
            <a:r>
              <a:rPr lang="en-IN" dirty="0"/>
              <a:t>pipeline system will </a:t>
            </a:r>
            <a:r>
              <a:rPr lang="en-IN" dirty="0" smtClean="0"/>
              <a:t>take (</a:t>
            </a:r>
            <a:r>
              <a:rPr lang="en-IN" dirty="0"/>
              <a:t>k + n - </a:t>
            </a:r>
            <a:r>
              <a:rPr lang="en-IN" dirty="0" smtClean="0"/>
              <a:t>1)</a:t>
            </a:r>
            <a:r>
              <a:rPr lang="en-IN" dirty="0" err="1" smtClean="0"/>
              <a:t>tp</a:t>
            </a:r>
            <a:r>
              <a:rPr lang="en-IN" dirty="0" smtClean="0"/>
              <a:t> </a:t>
            </a:r>
            <a:r>
              <a:rPr lang="en-IN" dirty="0"/>
              <a:t>= (4 + 99) x 20 = 2060 ns to complete. </a:t>
            </a:r>
            <a:endParaRPr lang="en-IN" dirty="0" smtClean="0"/>
          </a:p>
          <a:p>
            <a:pPr algn="just"/>
            <a:r>
              <a:rPr lang="en-IN" dirty="0" smtClean="0"/>
              <a:t>Assuming </a:t>
            </a:r>
            <a:r>
              <a:rPr lang="en-IN" dirty="0"/>
              <a:t>that </a:t>
            </a:r>
            <a:r>
              <a:rPr lang="en-IN" dirty="0" smtClean="0"/>
              <a:t>tn = </a:t>
            </a:r>
            <a:r>
              <a:rPr lang="en-IN" dirty="0" err="1" smtClean="0"/>
              <a:t>ktp</a:t>
            </a:r>
            <a:r>
              <a:rPr lang="en-IN" dirty="0" smtClean="0"/>
              <a:t> </a:t>
            </a:r>
            <a:r>
              <a:rPr lang="en-IN" dirty="0"/>
              <a:t>= 4 x 20 = 80 ns, </a:t>
            </a:r>
            <a:endParaRPr lang="en-IN" dirty="0" smtClean="0"/>
          </a:p>
          <a:p>
            <a:pPr algn="just"/>
            <a:r>
              <a:rPr lang="en-IN" dirty="0" smtClean="0"/>
              <a:t>a </a:t>
            </a:r>
            <a:r>
              <a:rPr lang="en-IN" dirty="0"/>
              <a:t>non pipeline system requires </a:t>
            </a:r>
            <a:r>
              <a:rPr lang="en-IN" dirty="0" err="1" smtClean="0"/>
              <a:t>nktp</a:t>
            </a:r>
            <a:r>
              <a:rPr lang="en-IN" dirty="0" smtClean="0"/>
              <a:t> = </a:t>
            </a:r>
            <a:r>
              <a:rPr lang="en-IN" dirty="0"/>
              <a:t>100 x 80 = 8000 </a:t>
            </a:r>
            <a:r>
              <a:rPr lang="en-IN" dirty="0" smtClean="0"/>
              <a:t>ns to </a:t>
            </a:r>
            <a:r>
              <a:rPr lang="en-IN" dirty="0"/>
              <a:t>complete the 100 tasks. </a:t>
            </a:r>
            <a:endParaRPr lang="en-IN" dirty="0" smtClean="0"/>
          </a:p>
          <a:p>
            <a:pPr algn="just"/>
            <a:r>
              <a:rPr lang="en-IN" dirty="0" smtClean="0"/>
              <a:t>The </a:t>
            </a:r>
            <a:r>
              <a:rPr lang="en-IN" dirty="0"/>
              <a:t>speedup ratio is equal to 8000/2060 = 3 .88. </a:t>
            </a:r>
            <a:endParaRPr lang="en-IN" dirty="0" smtClean="0"/>
          </a:p>
          <a:p>
            <a:pPr algn="just"/>
            <a:r>
              <a:rPr lang="en-IN" dirty="0" smtClean="0"/>
              <a:t>As the </a:t>
            </a:r>
            <a:r>
              <a:rPr lang="en-IN" dirty="0"/>
              <a:t>number of tasks increases, the speedup will approach 4, which is equal </a:t>
            </a:r>
            <a:r>
              <a:rPr lang="en-IN" dirty="0" smtClean="0"/>
              <a:t>to the </a:t>
            </a:r>
            <a:r>
              <a:rPr lang="en-IN" dirty="0"/>
              <a:t>number of segments in the pipeline. </a:t>
            </a:r>
            <a:endParaRPr lang="en-IN" dirty="0" smtClean="0"/>
          </a:p>
          <a:p>
            <a:pPr algn="just"/>
            <a:r>
              <a:rPr lang="en-IN" dirty="0" smtClean="0"/>
              <a:t>If </a:t>
            </a:r>
            <a:r>
              <a:rPr lang="en-IN" dirty="0"/>
              <a:t>we assume that </a:t>
            </a:r>
            <a:r>
              <a:rPr lang="en-IN" dirty="0" smtClean="0"/>
              <a:t>tn </a:t>
            </a:r>
            <a:r>
              <a:rPr lang="en-IN" dirty="0"/>
              <a:t>= 60 ns, </a:t>
            </a:r>
            <a:r>
              <a:rPr lang="en-IN" dirty="0" smtClean="0"/>
              <a:t>the speedup </a:t>
            </a:r>
            <a:r>
              <a:rPr lang="en-IN" dirty="0"/>
              <a:t>becomes 60/20 = 3 .</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583640" y="2635200"/>
              <a:ext cx="6373800" cy="1733040"/>
            </p14:xfrm>
          </p:contentPart>
        </mc:Choice>
        <mc:Fallback xmlns="">
          <p:pic>
            <p:nvPicPr>
              <p:cNvPr id="4" name="Ink 3"/>
              <p:cNvPicPr/>
              <p:nvPr/>
            </p:nvPicPr>
            <p:blipFill>
              <a:blip r:embed="rId5"/>
              <a:stretch>
                <a:fillRect/>
              </a:stretch>
            </p:blipFill>
            <p:spPr>
              <a:xfrm>
                <a:off x="1574280" y="2625840"/>
                <a:ext cx="6392520" cy="1751760"/>
              </a:xfrm>
              <a:prstGeom prst="rect">
                <a:avLst/>
              </a:prstGeom>
            </p:spPr>
          </p:pic>
        </mc:Fallback>
      </mc:AlternateContent>
    </p:spTree>
    <p:extLst>
      <p:ext uri="{BB962C8B-B14F-4D97-AF65-F5344CB8AC3E}">
        <p14:creationId xmlns:p14="http://schemas.microsoft.com/office/powerpoint/2010/main" val="39945326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b="1" dirty="0"/>
              <a:t>Pipeline arithmetic</a:t>
            </a:r>
            <a:r>
              <a:rPr lang="en-IN" dirty="0"/>
              <a:t> units are usually found in very high speed computers. They are used to implement floating-point operations, multiplication of fixed-point numbers, and similar computations encountered in scientific problems.</a:t>
            </a:r>
          </a:p>
          <a:p>
            <a:pPr algn="just"/>
            <a:r>
              <a:rPr lang="en-IN" b="1" dirty="0" smtClean="0"/>
              <a:t>A </a:t>
            </a:r>
            <a:r>
              <a:rPr lang="en-IN" b="1" dirty="0"/>
              <a:t>pipeline multiplier</a:t>
            </a:r>
            <a:r>
              <a:rPr lang="en-IN" dirty="0"/>
              <a:t> is essentially an array multiplier, with special adders designed to minimize the carry propagation time through the partial products.</a:t>
            </a:r>
          </a:p>
          <a:p>
            <a:pPr algn="just"/>
            <a:r>
              <a:rPr lang="en-IN" b="1" dirty="0" smtClean="0"/>
              <a:t>Floating-point</a:t>
            </a:r>
            <a:r>
              <a:rPr lang="en-IN" dirty="0"/>
              <a:t> operations are easily decomposed into </a:t>
            </a:r>
            <a:r>
              <a:rPr lang="en-IN" dirty="0" err="1"/>
              <a:t>suboperations</a:t>
            </a:r>
            <a:r>
              <a:rPr lang="en-IN" dirty="0"/>
              <a:t>.</a:t>
            </a:r>
          </a:p>
          <a:p>
            <a:pPr algn="just"/>
            <a:r>
              <a:rPr lang="en-IN" b="1" dirty="0" smtClean="0"/>
              <a:t>The </a:t>
            </a:r>
            <a:r>
              <a:rPr lang="en-IN" b="1" dirty="0"/>
              <a:t>inputs</a:t>
            </a:r>
            <a:r>
              <a:rPr lang="en-IN" dirty="0"/>
              <a:t> to the floating-point adder pipeline are two normalized floating-point binary numbers.</a:t>
            </a:r>
          </a:p>
          <a:p>
            <a:pPr lvl="1" algn="just"/>
            <a:r>
              <a:rPr lang="en-IN" sz="1800" b="1" dirty="0" smtClean="0"/>
              <a:t>X </a:t>
            </a:r>
            <a:r>
              <a:rPr lang="en-IN" sz="1800" b="1" dirty="0"/>
              <a:t>= A </a:t>
            </a:r>
            <a:r>
              <a:rPr lang="en-IN" sz="1800" b="1" dirty="0" smtClean="0"/>
              <a:t>* </a:t>
            </a:r>
            <a:r>
              <a:rPr lang="en-IN" sz="1800" b="1" dirty="0"/>
              <a:t>2</a:t>
            </a:r>
            <a:r>
              <a:rPr lang="en-IN" sz="1800" b="1" baseline="30000" dirty="0"/>
              <a:t>a</a:t>
            </a:r>
            <a:r>
              <a:rPr lang="en-IN" sz="1800" b="1" dirty="0"/>
              <a:t>; Y = B * </a:t>
            </a:r>
            <a:r>
              <a:rPr lang="en-IN" sz="1800" b="1" dirty="0" smtClean="0"/>
              <a:t>2</a:t>
            </a:r>
            <a:r>
              <a:rPr lang="en-IN" sz="1800" b="1" baseline="30000" dirty="0" smtClean="0"/>
              <a:t>b</a:t>
            </a:r>
          </a:p>
          <a:p>
            <a:pPr marL="457200" lvl="1" indent="0" algn="just">
              <a:buNone/>
            </a:pPr>
            <a:r>
              <a:rPr lang="en-IN" sz="1800" dirty="0" smtClean="0"/>
              <a:t>where </a:t>
            </a:r>
            <a:r>
              <a:rPr lang="en-IN" sz="1800" b="1" dirty="0" smtClean="0"/>
              <a:t>A </a:t>
            </a:r>
            <a:r>
              <a:rPr lang="en-IN" sz="1800" b="1" dirty="0"/>
              <a:t>and B are two fractions</a:t>
            </a:r>
            <a:r>
              <a:rPr lang="en-IN" sz="1800" dirty="0"/>
              <a:t> that represent the mantissas and a and b are the exponents.</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278080" y="5049360"/>
              <a:ext cx="4238640" cy="1221120"/>
            </p14:xfrm>
          </p:contentPart>
        </mc:Choice>
        <mc:Fallback xmlns="">
          <p:pic>
            <p:nvPicPr>
              <p:cNvPr id="3" name="Ink 2"/>
              <p:cNvPicPr/>
              <p:nvPr/>
            </p:nvPicPr>
            <p:blipFill>
              <a:blip r:embed="rId5"/>
              <a:stretch>
                <a:fillRect/>
              </a:stretch>
            </p:blipFill>
            <p:spPr>
              <a:xfrm>
                <a:off x="2268720" y="5040000"/>
                <a:ext cx="4257360" cy="1239840"/>
              </a:xfrm>
              <a:prstGeom prst="rect">
                <a:avLst/>
              </a:prstGeom>
            </p:spPr>
          </p:pic>
        </mc:Fallback>
      </mc:AlternateContent>
    </p:spTree>
    <p:extLst>
      <p:ext uri="{BB962C8B-B14F-4D97-AF65-F5344CB8AC3E}">
        <p14:creationId xmlns:p14="http://schemas.microsoft.com/office/powerpoint/2010/main" val="34337873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a:t>The floating-point addition and subtraction can be performed in four segments, as shown in Fig. </a:t>
            </a:r>
            <a:endParaRPr lang="en-IN" dirty="0" smtClean="0"/>
          </a:p>
          <a:p>
            <a:pPr algn="just"/>
            <a:r>
              <a:rPr lang="en-IN" dirty="0" smtClean="0"/>
              <a:t>The </a:t>
            </a:r>
            <a:r>
              <a:rPr lang="en-IN" dirty="0"/>
              <a:t>registers </a:t>
            </a:r>
            <a:r>
              <a:rPr lang="en-IN" dirty="0" err="1"/>
              <a:t>labeled</a:t>
            </a:r>
            <a:r>
              <a:rPr lang="en-IN" dirty="0"/>
              <a:t> R are placed between the segments to store intermediate results. </a:t>
            </a:r>
            <a:endParaRPr lang="en-IN" dirty="0" smtClean="0"/>
          </a:p>
          <a:p>
            <a:pPr algn="just"/>
            <a:r>
              <a:rPr lang="en-IN" dirty="0" smtClean="0"/>
              <a:t>The </a:t>
            </a:r>
            <a:r>
              <a:rPr lang="en-IN" dirty="0" err="1"/>
              <a:t>suboperations</a:t>
            </a:r>
            <a:r>
              <a:rPr lang="en-IN" dirty="0"/>
              <a:t> that are performed in the four segments are</a:t>
            </a:r>
            <a:r>
              <a:rPr lang="en-IN" dirty="0" smtClean="0"/>
              <a:t>:</a:t>
            </a:r>
          </a:p>
          <a:p>
            <a:pPr marL="0" indent="0" algn="just">
              <a:buNone/>
            </a:pPr>
            <a:r>
              <a:rPr lang="en-IN" dirty="0" smtClean="0"/>
              <a:t>	1</a:t>
            </a:r>
            <a:r>
              <a:rPr lang="en-IN" dirty="0"/>
              <a:t>. Compare the exponents.</a:t>
            </a:r>
          </a:p>
          <a:p>
            <a:pPr marL="0" indent="0" algn="just">
              <a:buNone/>
            </a:pPr>
            <a:r>
              <a:rPr lang="en-IN" dirty="0" smtClean="0"/>
              <a:t>	2</a:t>
            </a:r>
            <a:r>
              <a:rPr lang="en-IN" dirty="0"/>
              <a:t>. Align the mantissas.</a:t>
            </a:r>
          </a:p>
          <a:p>
            <a:pPr marL="0" indent="0" algn="just">
              <a:buNone/>
            </a:pPr>
            <a:r>
              <a:rPr lang="en-IN" dirty="0" smtClean="0"/>
              <a:t>	3</a:t>
            </a:r>
            <a:r>
              <a:rPr lang="en-IN" dirty="0"/>
              <a:t>. Add or subtract the mantissas.</a:t>
            </a:r>
          </a:p>
          <a:p>
            <a:pPr marL="0" indent="0" algn="just">
              <a:buNone/>
            </a:pPr>
            <a:r>
              <a:rPr lang="en-IN" dirty="0" smtClean="0"/>
              <a:t>	4</a:t>
            </a:r>
            <a:r>
              <a:rPr lang="en-IN" dirty="0"/>
              <a:t>. Normalize the result.</a:t>
            </a:r>
            <a:endParaRPr lang="en-IN" sz="1800"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151280" y="2773800"/>
              <a:ext cx="6558480" cy="3683520"/>
            </p14:xfrm>
          </p:contentPart>
        </mc:Choice>
        <mc:Fallback xmlns="">
          <p:pic>
            <p:nvPicPr>
              <p:cNvPr id="3" name="Ink 2"/>
              <p:cNvPicPr/>
              <p:nvPr/>
            </p:nvPicPr>
            <p:blipFill>
              <a:blip r:embed="rId5"/>
              <a:stretch>
                <a:fillRect/>
              </a:stretch>
            </p:blipFill>
            <p:spPr>
              <a:xfrm>
                <a:off x="1141920" y="2764440"/>
                <a:ext cx="6577200" cy="370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6794640" y="3009960"/>
              <a:ext cx="152640" cy="108360"/>
            </p14:xfrm>
          </p:contentPart>
        </mc:Choice>
        <mc:Fallback xmlns="">
          <p:pic>
            <p:nvPicPr>
              <p:cNvPr id="5" name="Ink 4"/>
              <p:cNvPicPr/>
              <p:nvPr/>
            </p:nvPicPr>
            <p:blipFill>
              <a:blip r:embed="rId7"/>
              <a:stretch>
                <a:fillRect/>
              </a:stretch>
            </p:blipFill>
            <p:spPr>
              <a:xfrm>
                <a:off x="6778800" y="2946240"/>
                <a:ext cx="184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6483240" y="4686120"/>
              <a:ext cx="228960" cy="153000"/>
            </p14:xfrm>
          </p:contentPart>
        </mc:Choice>
        <mc:Fallback xmlns="">
          <p:pic>
            <p:nvPicPr>
              <p:cNvPr id="6" name="Ink 5"/>
              <p:cNvPicPr/>
              <p:nvPr/>
            </p:nvPicPr>
            <p:blipFill>
              <a:blip r:embed="rId9"/>
              <a:stretch>
                <a:fillRect/>
              </a:stretch>
            </p:blipFill>
            <p:spPr>
              <a:xfrm>
                <a:off x="6467400" y="4622760"/>
                <a:ext cx="2606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6724800" y="5423040"/>
              <a:ext cx="133560" cy="222480"/>
            </p14:xfrm>
          </p:contentPart>
        </mc:Choice>
        <mc:Fallback xmlns="">
          <p:pic>
            <p:nvPicPr>
              <p:cNvPr id="7" name="Ink 6"/>
              <p:cNvPicPr/>
              <p:nvPr/>
            </p:nvPicPr>
            <p:blipFill>
              <a:blip r:embed="rId11"/>
              <a:stretch>
                <a:fillRect/>
              </a:stretch>
            </p:blipFill>
            <p:spPr>
              <a:xfrm>
                <a:off x="6715440" y="5413680"/>
                <a:ext cx="152280" cy="241200"/>
              </a:xfrm>
              <a:prstGeom prst="rect">
                <a:avLst/>
              </a:prstGeom>
            </p:spPr>
          </p:pic>
        </mc:Fallback>
      </mc:AlternateContent>
    </p:spTree>
    <p:extLst>
      <p:ext uri="{BB962C8B-B14F-4D97-AF65-F5344CB8AC3E}">
        <p14:creationId xmlns:p14="http://schemas.microsoft.com/office/powerpoint/2010/main" val="32531565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7617032" y="1302696"/>
            <a:ext cx="4566501" cy="5205470"/>
          </a:xfrm>
          <a:prstGeom prst="rect">
            <a:avLst/>
          </a:prstGeom>
        </p:spPr>
      </p:pic>
      <p:pic>
        <p:nvPicPr>
          <p:cNvPr id="6" name="Picture 5"/>
          <p:cNvPicPr>
            <a:picLocks noChangeAspect="1"/>
          </p:cNvPicPr>
          <p:nvPr/>
        </p:nvPicPr>
        <p:blipFill>
          <a:blip r:embed="rId5"/>
          <a:stretch>
            <a:fillRect/>
          </a:stretch>
        </p:blipFill>
        <p:spPr>
          <a:xfrm>
            <a:off x="5317759" y="1755049"/>
            <a:ext cx="1028700" cy="447675"/>
          </a:xfrm>
          <a:prstGeom prst="rect">
            <a:avLst/>
          </a:prstGeom>
        </p:spPr>
      </p:pic>
      <p:pic>
        <p:nvPicPr>
          <p:cNvPr id="7" name="Picture 6"/>
          <p:cNvPicPr>
            <a:picLocks noChangeAspect="1"/>
          </p:cNvPicPr>
          <p:nvPr/>
        </p:nvPicPr>
        <p:blipFill>
          <a:blip r:embed="rId6"/>
          <a:stretch>
            <a:fillRect/>
          </a:stretch>
        </p:blipFill>
        <p:spPr>
          <a:xfrm>
            <a:off x="4675318" y="2244362"/>
            <a:ext cx="2519958" cy="920949"/>
          </a:xfrm>
          <a:prstGeom prst="rect">
            <a:avLst/>
          </a:prstGeom>
        </p:spPr>
      </p:pic>
      <p:pic>
        <p:nvPicPr>
          <p:cNvPr id="3" name="Picture 2"/>
          <p:cNvPicPr>
            <a:picLocks noChangeAspect="1"/>
          </p:cNvPicPr>
          <p:nvPr/>
        </p:nvPicPr>
        <p:blipFill>
          <a:blip r:embed="rId7"/>
          <a:stretch>
            <a:fillRect/>
          </a:stretch>
        </p:blipFill>
        <p:spPr>
          <a:xfrm>
            <a:off x="4363322" y="3242630"/>
            <a:ext cx="3143950" cy="3143950"/>
          </a:xfrm>
          <a:prstGeom prst="rect">
            <a:avLst/>
          </a:prstGeom>
        </p:spPr>
      </p:pic>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230400" y="131400"/>
              <a:ext cx="5574600" cy="6000840"/>
            </p14:xfrm>
          </p:contentPart>
        </mc:Choice>
        <mc:Fallback xmlns="">
          <p:pic>
            <p:nvPicPr>
              <p:cNvPr id="4" name="Ink 3"/>
              <p:cNvPicPr/>
              <p:nvPr/>
            </p:nvPicPr>
            <p:blipFill>
              <a:blip r:embed="rId9"/>
              <a:stretch>
                <a:fillRect/>
              </a:stretch>
            </p:blipFill>
            <p:spPr>
              <a:xfrm>
                <a:off x="221040" y="122040"/>
                <a:ext cx="5593320" cy="6019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p14:cNvContentPartPr/>
              <p14:nvPr/>
            </p14:nvContentPartPr>
            <p14:xfrm>
              <a:off x="4622760" y="1015920"/>
              <a:ext cx="4204080" cy="1340280"/>
            </p14:xfrm>
          </p:contentPart>
        </mc:Choice>
        <mc:Fallback>
          <p:pic>
            <p:nvPicPr>
              <p:cNvPr id="8" name="Ink 7"/>
              <p:cNvPicPr/>
              <p:nvPr/>
            </p:nvPicPr>
            <p:blipFill>
              <a:blip r:embed="rId11"/>
              <a:stretch>
                <a:fillRect/>
              </a:stretch>
            </p:blipFill>
            <p:spPr>
              <a:xfrm>
                <a:off x="4613400" y="1006560"/>
                <a:ext cx="4222800" cy="1359000"/>
              </a:xfrm>
              <a:prstGeom prst="rect">
                <a:avLst/>
              </a:prstGeom>
            </p:spPr>
          </p:pic>
        </mc:Fallback>
      </mc:AlternateContent>
    </p:spTree>
    <p:extLst>
      <p:ext uri="{BB962C8B-B14F-4D97-AF65-F5344CB8AC3E}">
        <p14:creationId xmlns:p14="http://schemas.microsoft.com/office/powerpoint/2010/main" val="31020413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7617032" y="1302696"/>
            <a:ext cx="4566501" cy="5205470"/>
          </a:xfrm>
          <a:prstGeom prst="rect">
            <a:avLst/>
          </a:prstGeom>
        </p:spPr>
      </p:pic>
      <p:pic>
        <p:nvPicPr>
          <p:cNvPr id="6" name="Picture 5"/>
          <p:cNvPicPr>
            <a:picLocks noChangeAspect="1"/>
          </p:cNvPicPr>
          <p:nvPr/>
        </p:nvPicPr>
        <p:blipFill>
          <a:blip r:embed="rId5"/>
          <a:stretch>
            <a:fillRect/>
          </a:stretch>
        </p:blipFill>
        <p:spPr>
          <a:xfrm>
            <a:off x="3235155" y="1426465"/>
            <a:ext cx="1028700" cy="447675"/>
          </a:xfrm>
          <a:prstGeom prst="rect">
            <a:avLst/>
          </a:prstGeom>
        </p:spPr>
      </p:pic>
      <p:pic>
        <p:nvPicPr>
          <p:cNvPr id="7" name="Picture 6"/>
          <p:cNvPicPr>
            <a:picLocks noChangeAspect="1"/>
          </p:cNvPicPr>
          <p:nvPr/>
        </p:nvPicPr>
        <p:blipFill>
          <a:blip r:embed="rId6"/>
          <a:stretch>
            <a:fillRect/>
          </a:stretch>
        </p:blipFill>
        <p:spPr>
          <a:xfrm>
            <a:off x="5224463" y="1327595"/>
            <a:ext cx="2371725" cy="866775"/>
          </a:xfrm>
          <a:prstGeom prst="rect">
            <a:avLst/>
          </a:prstGeom>
        </p:spPr>
      </p:pic>
      <p:pic>
        <p:nvPicPr>
          <p:cNvPr id="8" name="Picture 7"/>
          <p:cNvPicPr>
            <a:picLocks noChangeAspect="1"/>
          </p:cNvPicPr>
          <p:nvPr/>
        </p:nvPicPr>
        <p:blipFill>
          <a:blip r:embed="rId7"/>
          <a:stretch>
            <a:fillRect/>
          </a:stretch>
        </p:blipFill>
        <p:spPr>
          <a:xfrm>
            <a:off x="3473280" y="2768227"/>
            <a:ext cx="1476375" cy="466725"/>
          </a:xfrm>
          <a:prstGeom prst="rect">
            <a:avLst/>
          </a:prstGeom>
        </p:spPr>
      </p:pic>
      <p:pic>
        <p:nvPicPr>
          <p:cNvPr id="9" name="Picture 8"/>
          <p:cNvPicPr>
            <a:picLocks noChangeAspect="1"/>
          </p:cNvPicPr>
          <p:nvPr/>
        </p:nvPicPr>
        <p:blipFill>
          <a:blip r:embed="rId8"/>
          <a:stretch>
            <a:fillRect/>
          </a:stretch>
        </p:blipFill>
        <p:spPr>
          <a:xfrm>
            <a:off x="3473280" y="4117906"/>
            <a:ext cx="1581150" cy="466725"/>
          </a:xfrm>
          <a:prstGeom prst="rect">
            <a:avLst/>
          </a:prstGeom>
        </p:spPr>
      </p:pic>
      <p:sp>
        <p:nvSpPr>
          <p:cNvPr id="10" name="Rectangle 9"/>
          <p:cNvSpPr/>
          <p:nvPr/>
        </p:nvSpPr>
        <p:spPr>
          <a:xfrm>
            <a:off x="716096" y="2261748"/>
            <a:ext cx="5694229" cy="369332"/>
          </a:xfrm>
          <a:prstGeom prst="rect">
            <a:avLst/>
          </a:prstGeom>
        </p:spPr>
        <p:txBody>
          <a:bodyPr wrap="square">
            <a:spAutoFit/>
          </a:bodyPr>
          <a:lstStyle/>
          <a:p>
            <a:r>
              <a:rPr lang="en-IN" dirty="0">
                <a:solidFill>
                  <a:srgbClr val="333333"/>
                </a:solidFill>
                <a:latin typeface="Helvetica Neue"/>
              </a:rPr>
              <a:t>Consider the two normalized floating-point numbers:</a:t>
            </a:r>
            <a:endParaRPr lang="en-IN" dirty="0"/>
          </a:p>
        </p:txBody>
      </p:sp>
      <p:sp>
        <p:nvSpPr>
          <p:cNvPr id="11" name="Rectangle 10"/>
          <p:cNvSpPr/>
          <p:nvPr/>
        </p:nvSpPr>
        <p:spPr>
          <a:xfrm>
            <a:off x="528810" y="3251310"/>
            <a:ext cx="6687724" cy="1200329"/>
          </a:xfrm>
          <a:prstGeom prst="rect">
            <a:avLst/>
          </a:prstGeom>
        </p:spPr>
        <p:txBody>
          <a:bodyPr wrap="square">
            <a:spAutoFit/>
          </a:bodyPr>
          <a:lstStyle/>
          <a:p>
            <a:pPr algn="just"/>
            <a:r>
              <a:rPr lang="en-IN" b="1" dirty="0">
                <a:solidFill>
                  <a:srgbClr val="333333"/>
                </a:solidFill>
                <a:latin typeface="Helvetica Neue"/>
              </a:rPr>
              <a:t>The two exponents</a:t>
            </a:r>
            <a:r>
              <a:rPr lang="en-IN" dirty="0">
                <a:solidFill>
                  <a:srgbClr val="333333"/>
                </a:solidFill>
                <a:latin typeface="Helvetica Neue"/>
              </a:rPr>
              <a:t> are subtracted in the first segment to obtain 3 - 2 = 1. The larger exponent 3 is chosen as the exponent of the result. The next segment shifts the mantissa of Y to the right to obtain</a:t>
            </a:r>
            <a:endParaRPr lang="en-IN" dirty="0"/>
          </a:p>
        </p:txBody>
      </p:sp>
      <p:sp>
        <p:nvSpPr>
          <p:cNvPr id="15" name="Rectangle 14"/>
          <p:cNvSpPr/>
          <p:nvPr/>
        </p:nvSpPr>
        <p:spPr>
          <a:xfrm>
            <a:off x="528810" y="4687607"/>
            <a:ext cx="6687724" cy="646331"/>
          </a:xfrm>
          <a:prstGeom prst="rect">
            <a:avLst/>
          </a:prstGeom>
        </p:spPr>
        <p:txBody>
          <a:bodyPr wrap="square">
            <a:spAutoFit/>
          </a:bodyPr>
          <a:lstStyle/>
          <a:p>
            <a:r>
              <a:rPr lang="en-IN" dirty="0">
                <a:solidFill>
                  <a:srgbClr val="333333"/>
                </a:solidFill>
                <a:latin typeface="Helvetica Neue"/>
              </a:rPr>
              <a:t>The addition of the two mantissas in segment 3 produces the sum Z = 1 .0324 * 10</a:t>
            </a:r>
            <a:r>
              <a:rPr lang="en-IN" baseline="30000" dirty="0">
                <a:solidFill>
                  <a:srgbClr val="333333"/>
                </a:solidFill>
                <a:latin typeface="Helvetica Neue"/>
              </a:rPr>
              <a:t>3</a:t>
            </a:r>
            <a:endParaRPr lang="en-IN" dirty="0"/>
          </a:p>
        </p:txBody>
      </p:sp>
      <p:sp>
        <p:nvSpPr>
          <p:cNvPr id="16" name="Rectangle 15"/>
          <p:cNvSpPr/>
          <p:nvPr/>
        </p:nvSpPr>
        <p:spPr>
          <a:xfrm>
            <a:off x="528809" y="5318235"/>
            <a:ext cx="6819441" cy="1200329"/>
          </a:xfrm>
          <a:prstGeom prst="rect">
            <a:avLst/>
          </a:prstGeom>
        </p:spPr>
        <p:txBody>
          <a:bodyPr wrap="square">
            <a:spAutoFit/>
          </a:bodyPr>
          <a:lstStyle/>
          <a:p>
            <a:pPr algn="just">
              <a:buFont typeface="Arial" panose="020B0604020202020204" pitchFamily="34" charset="0"/>
              <a:buChar char="•"/>
            </a:pPr>
            <a:r>
              <a:rPr lang="en-IN" b="1" dirty="0">
                <a:solidFill>
                  <a:srgbClr val="333333"/>
                </a:solidFill>
                <a:latin typeface="Helvetica Neue"/>
              </a:rPr>
              <a:t>The sum is adjusted</a:t>
            </a:r>
            <a:r>
              <a:rPr lang="en-IN" dirty="0">
                <a:solidFill>
                  <a:srgbClr val="333333"/>
                </a:solidFill>
                <a:latin typeface="Helvetica Neue"/>
              </a:rPr>
              <a:t> by normalizing the result so that it has a fraction with a nonzero first digit. This is done by shifting the mantissa once to the right and incrementing the exponent by one to obtain the normalized sum</a:t>
            </a:r>
            <a:r>
              <a:rPr lang="en-IN" dirty="0" smtClean="0">
                <a:solidFill>
                  <a:srgbClr val="333333"/>
                </a:solidFill>
                <a:latin typeface="Helvetica Neue"/>
              </a:rPr>
              <a:t>. </a:t>
            </a:r>
            <a:r>
              <a:rPr lang="en-IN" b="1" dirty="0" smtClean="0">
                <a:solidFill>
                  <a:srgbClr val="333333"/>
                </a:solidFill>
                <a:latin typeface="Helvetica Neue"/>
              </a:rPr>
              <a:t>Z </a:t>
            </a:r>
            <a:r>
              <a:rPr lang="en-IN" b="1" dirty="0">
                <a:solidFill>
                  <a:srgbClr val="333333"/>
                </a:solidFill>
                <a:latin typeface="Helvetica Neue"/>
              </a:rPr>
              <a:t>= 0.10324 * 10</a:t>
            </a:r>
            <a:r>
              <a:rPr lang="en-IN" b="1" baseline="30000" dirty="0">
                <a:solidFill>
                  <a:srgbClr val="333333"/>
                </a:solidFill>
                <a:latin typeface="Helvetica Neue"/>
              </a:rPr>
              <a:t>4</a:t>
            </a:r>
            <a:endParaRPr lang="en-IN" b="0" i="0" dirty="0">
              <a:solidFill>
                <a:srgbClr val="333333"/>
              </a:solidFill>
              <a:effectLst/>
              <a:latin typeface="Helvetica Neue"/>
            </a:endParaRPr>
          </a:p>
        </p:txBody>
      </p:sp>
    </p:spTree>
    <p:extLst>
      <p:ext uri="{BB962C8B-B14F-4D97-AF65-F5344CB8AC3E}">
        <p14:creationId xmlns:p14="http://schemas.microsoft.com/office/powerpoint/2010/main" val="22853918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Arithmetic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a:t>The comparator, shifter, </a:t>
            </a:r>
            <a:r>
              <a:rPr lang="en-IN" dirty="0" smtClean="0"/>
              <a:t>adder- subtractor</a:t>
            </a:r>
            <a:r>
              <a:rPr lang="en-IN" dirty="0"/>
              <a:t>, incrementer, and decrementer in the floating-point pipeline are implemented with combinational circuits. Suppose </a:t>
            </a:r>
            <a:r>
              <a:rPr lang="en-IN" dirty="0" smtClean="0"/>
              <a:t>that the time delays of </a:t>
            </a:r>
            <a:r>
              <a:rPr lang="en-IN" dirty="0"/>
              <a:t>the four segments are t</a:t>
            </a:r>
            <a:r>
              <a:rPr lang="en-IN" baseline="-25000" dirty="0"/>
              <a:t>1</a:t>
            </a:r>
            <a:r>
              <a:rPr lang="en-IN" dirty="0"/>
              <a:t> = 60 ns, t</a:t>
            </a:r>
            <a:r>
              <a:rPr lang="en-IN" baseline="-25000" dirty="0"/>
              <a:t>2</a:t>
            </a:r>
            <a:r>
              <a:rPr lang="en-IN" dirty="0"/>
              <a:t> = 70 ns, t</a:t>
            </a:r>
            <a:r>
              <a:rPr lang="en-IN" baseline="-25000" dirty="0"/>
              <a:t>3</a:t>
            </a:r>
            <a:r>
              <a:rPr lang="en-IN" dirty="0"/>
              <a:t> = 100 ns, t</a:t>
            </a:r>
            <a:r>
              <a:rPr lang="en-IN" baseline="-25000" dirty="0"/>
              <a:t>4</a:t>
            </a:r>
            <a:r>
              <a:rPr lang="en-IN" dirty="0"/>
              <a:t> = 80 ns, and the interface registers have a delay of t</a:t>
            </a:r>
            <a:r>
              <a:rPr lang="en-IN" baseline="-25000" dirty="0"/>
              <a:t>r</a:t>
            </a:r>
            <a:r>
              <a:rPr lang="en-IN" dirty="0"/>
              <a:t> = 10 ns.</a:t>
            </a:r>
          </a:p>
          <a:p>
            <a:pPr algn="just"/>
            <a:endParaRPr lang="en-IN" dirty="0"/>
          </a:p>
          <a:p>
            <a:pPr algn="just"/>
            <a:r>
              <a:rPr lang="en-IN" dirty="0" smtClean="0"/>
              <a:t>The </a:t>
            </a:r>
            <a:r>
              <a:rPr lang="en-IN" dirty="0"/>
              <a:t>clock cycle is chosen to be t</a:t>
            </a:r>
            <a:r>
              <a:rPr lang="en-IN" baseline="-25000" dirty="0"/>
              <a:t>p</a:t>
            </a:r>
            <a:r>
              <a:rPr lang="en-IN" dirty="0"/>
              <a:t> = t</a:t>
            </a:r>
            <a:r>
              <a:rPr lang="en-IN" baseline="-25000" dirty="0"/>
              <a:t>3</a:t>
            </a:r>
            <a:r>
              <a:rPr lang="en-IN" dirty="0"/>
              <a:t> + t</a:t>
            </a:r>
            <a:r>
              <a:rPr lang="en-IN" baseline="-25000" dirty="0"/>
              <a:t>r</a:t>
            </a:r>
            <a:r>
              <a:rPr lang="en-IN" dirty="0"/>
              <a:t> = 110 ns.</a:t>
            </a:r>
          </a:p>
          <a:p>
            <a:pPr algn="just"/>
            <a:endParaRPr lang="en-IN" dirty="0"/>
          </a:p>
          <a:p>
            <a:pPr algn="just"/>
            <a:r>
              <a:rPr lang="en-IN" dirty="0" smtClean="0"/>
              <a:t>An </a:t>
            </a:r>
            <a:r>
              <a:rPr lang="en-IN" dirty="0"/>
              <a:t>equivalent </a:t>
            </a:r>
            <a:r>
              <a:rPr lang="en-IN" dirty="0" err="1"/>
              <a:t>nonpipeline</a:t>
            </a:r>
            <a:r>
              <a:rPr lang="en-IN" dirty="0"/>
              <a:t> </a:t>
            </a:r>
            <a:r>
              <a:rPr lang="en-IN" dirty="0" err="1"/>
              <a:t>floatingpoint</a:t>
            </a:r>
            <a:r>
              <a:rPr lang="en-IN" dirty="0"/>
              <a:t> adder-subtractor will have a delay </a:t>
            </a:r>
            <a:r>
              <a:rPr lang="en-IN" dirty="0" smtClean="0"/>
              <a:t>time</a:t>
            </a:r>
          </a:p>
          <a:p>
            <a:pPr marL="0" indent="0" algn="just">
              <a:buNone/>
            </a:pPr>
            <a:r>
              <a:rPr lang="en-IN" dirty="0"/>
              <a:t>	</a:t>
            </a:r>
            <a:r>
              <a:rPr lang="en-IN" dirty="0" smtClean="0"/>
              <a:t> </a:t>
            </a:r>
            <a:r>
              <a:rPr lang="en-IN" dirty="0"/>
              <a:t>t</a:t>
            </a:r>
            <a:r>
              <a:rPr lang="en-IN" baseline="-25000" dirty="0"/>
              <a:t>n</a:t>
            </a:r>
            <a:r>
              <a:rPr lang="en-IN" dirty="0"/>
              <a:t> = t</a:t>
            </a:r>
            <a:r>
              <a:rPr lang="en-IN" baseline="-25000" dirty="0"/>
              <a:t>1</a:t>
            </a:r>
            <a:r>
              <a:rPr lang="en-IN" dirty="0"/>
              <a:t> + t</a:t>
            </a:r>
            <a:r>
              <a:rPr lang="en-IN" baseline="-25000" dirty="0"/>
              <a:t>2</a:t>
            </a:r>
            <a:r>
              <a:rPr lang="en-IN" dirty="0"/>
              <a:t> + t</a:t>
            </a:r>
            <a:r>
              <a:rPr lang="en-IN" baseline="-25000" dirty="0"/>
              <a:t>3</a:t>
            </a:r>
            <a:r>
              <a:rPr lang="en-IN" dirty="0"/>
              <a:t> + t</a:t>
            </a:r>
            <a:r>
              <a:rPr lang="en-IN" baseline="-25000" dirty="0"/>
              <a:t>4</a:t>
            </a:r>
            <a:r>
              <a:rPr lang="en-IN" dirty="0"/>
              <a:t> + t</a:t>
            </a:r>
            <a:r>
              <a:rPr lang="en-IN" baseline="-25000" dirty="0"/>
              <a:t>r</a:t>
            </a:r>
            <a:r>
              <a:rPr lang="en-IN" dirty="0"/>
              <a:t> = 320 ns.</a:t>
            </a:r>
          </a:p>
          <a:p>
            <a:pPr algn="just"/>
            <a:endParaRPr lang="en-IN" dirty="0"/>
          </a:p>
          <a:p>
            <a:pPr algn="just"/>
            <a:r>
              <a:rPr lang="en-IN" dirty="0" smtClean="0"/>
              <a:t>In </a:t>
            </a:r>
            <a:r>
              <a:rPr lang="en-IN" dirty="0"/>
              <a:t>this case the pipelined adder has a speedup of 320/110 = 2.9 over the </a:t>
            </a:r>
            <a:r>
              <a:rPr lang="en-IN" dirty="0" err="1"/>
              <a:t>nonpipelined</a:t>
            </a:r>
            <a:r>
              <a:rPr lang="en-IN" dirty="0"/>
              <a:t> adder.</a:t>
            </a:r>
          </a:p>
          <a:p>
            <a:pPr marL="0" indent="0" algn="just">
              <a:buNone/>
            </a:pPr>
            <a:r>
              <a:rPr lang="en-IN" dirty="0"/>
              <a:t/>
            </a:r>
            <a:br>
              <a:rPr lang="en-IN" dirty="0"/>
            </a:br>
            <a:endParaRPr lang="en-IN" sz="1800" dirty="0"/>
          </a:p>
        </p:txBody>
      </p:sp>
    </p:spTree>
    <p:extLst>
      <p:ext uri="{BB962C8B-B14F-4D97-AF65-F5344CB8AC3E}">
        <p14:creationId xmlns:p14="http://schemas.microsoft.com/office/powerpoint/2010/main" val="424270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a:t>
            </a:r>
            <a:r>
              <a:rPr lang="en-IN" b="1" dirty="0">
                <a:solidFill>
                  <a:srgbClr val="C00000"/>
                </a:solidFill>
              </a:rPr>
              <a:t>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a:t>Pipeline processing can occur not only in the data stream but in the instruction stream as well.</a:t>
            </a:r>
          </a:p>
          <a:p>
            <a:pPr algn="just"/>
            <a:r>
              <a:rPr lang="en-IN" dirty="0" smtClean="0"/>
              <a:t>An </a:t>
            </a:r>
            <a:r>
              <a:rPr lang="en-IN" b="1" dirty="0">
                <a:solidFill>
                  <a:srgbClr val="C00000"/>
                </a:solidFill>
              </a:rPr>
              <a:t>instruction pipeline reads consecutive instructions from memory while previous instructions are being executed in other segments. </a:t>
            </a:r>
            <a:r>
              <a:rPr lang="en-IN" dirty="0"/>
              <a:t>This causes the instruction fetch and execute phases to overlap and perform simultaneous operations.</a:t>
            </a:r>
          </a:p>
          <a:p>
            <a:pPr algn="just"/>
            <a:r>
              <a:rPr lang="en-IN" dirty="0" smtClean="0"/>
              <a:t>One </a:t>
            </a:r>
            <a:r>
              <a:rPr lang="en-IN" dirty="0"/>
              <a:t>possible </a:t>
            </a:r>
            <a:r>
              <a:rPr lang="en-IN" dirty="0">
                <a:solidFill>
                  <a:srgbClr val="C00000"/>
                </a:solidFill>
              </a:rPr>
              <a:t>digression</a:t>
            </a:r>
            <a:r>
              <a:rPr lang="en-IN" dirty="0"/>
              <a:t> associated with such a scheme is that an instruction may cause a </a:t>
            </a:r>
            <a:r>
              <a:rPr lang="en-IN" dirty="0">
                <a:solidFill>
                  <a:srgbClr val="C00000"/>
                </a:solidFill>
              </a:rPr>
              <a:t>branch out of sequence</a:t>
            </a:r>
            <a:r>
              <a:rPr lang="en-IN" dirty="0"/>
              <a:t>. In that case the </a:t>
            </a:r>
            <a:r>
              <a:rPr lang="en-IN" dirty="0">
                <a:solidFill>
                  <a:srgbClr val="C00000"/>
                </a:solidFill>
              </a:rPr>
              <a:t>pipeline must be emptied </a:t>
            </a:r>
            <a:r>
              <a:rPr lang="en-IN" dirty="0"/>
              <a:t>and all the instructions that have been read from memory after the branch instruction must be discarded.</a:t>
            </a:r>
          </a:p>
          <a:p>
            <a:pPr algn="just"/>
            <a:r>
              <a:rPr lang="en-IN" dirty="0" smtClean="0"/>
              <a:t>Consider </a:t>
            </a:r>
            <a:r>
              <a:rPr lang="en-IN" dirty="0"/>
              <a:t>a computer with an instruction fetch unit and an instruction execution unit designed to provide a two-segment pipeline. The instruction fetch segment can be implemented by means of a first-in, first-out (FIFO) buffer. This is a type of unit that forms a queue rather than a stack.</a:t>
            </a:r>
          </a:p>
          <a:p>
            <a:pPr algn="just"/>
            <a:r>
              <a:rPr lang="en-IN" dirty="0" smtClean="0"/>
              <a:t>Whenever </a:t>
            </a:r>
            <a:r>
              <a:rPr lang="en-IN" dirty="0"/>
              <a:t>the execution unit is not using memory, the control increments the program counter and uses its address value to read consecutive instructions from memory. The instructions are inserted into the FIFO buffer so that they can be executed on a first-in, first-out basis</a:t>
            </a:r>
            <a:r>
              <a:rPr lang="en-IN" dirty="0" smtClean="0"/>
              <a:t>.</a:t>
            </a:r>
            <a:endParaRPr lang="en-IN"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89440" y="55440"/>
              <a:ext cx="3778560" cy="3102480"/>
            </p14:xfrm>
          </p:contentPart>
        </mc:Choice>
        <mc:Fallback xmlns="">
          <p:pic>
            <p:nvPicPr>
              <p:cNvPr id="3" name="Ink 2"/>
              <p:cNvPicPr/>
              <p:nvPr/>
            </p:nvPicPr>
            <p:blipFill>
              <a:blip r:embed="rId5"/>
              <a:stretch>
                <a:fillRect/>
              </a:stretch>
            </p:blipFill>
            <p:spPr>
              <a:xfrm>
                <a:off x="280080" y="46080"/>
                <a:ext cx="3797280" cy="3121200"/>
              </a:xfrm>
              <a:prstGeom prst="rect">
                <a:avLst/>
              </a:prstGeom>
            </p:spPr>
          </p:pic>
        </mc:Fallback>
      </mc:AlternateContent>
    </p:spTree>
    <p:extLst>
      <p:ext uri="{BB962C8B-B14F-4D97-AF65-F5344CB8AC3E}">
        <p14:creationId xmlns:p14="http://schemas.microsoft.com/office/powerpoint/2010/main" val="23160290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a:t>
            </a:r>
            <a:r>
              <a:rPr lang="en-IN" b="1" dirty="0">
                <a:solidFill>
                  <a:srgbClr val="C00000"/>
                </a:solidFill>
              </a:rPr>
              <a:t>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a:t>Thus an instruction stream can be placed in a queue, waiting for decoding and processing by the execution segment. The instruction stream queuing mechanism provides an efficient way for reducing the average access time to memory for reading instructions.</a:t>
            </a:r>
          </a:p>
          <a:p>
            <a:pPr algn="just"/>
            <a:r>
              <a:rPr lang="en-IN" dirty="0" smtClean="0"/>
              <a:t>Whenever </a:t>
            </a:r>
            <a:r>
              <a:rPr lang="en-IN" dirty="0"/>
              <a:t>there is space in the FIFO buffer, the control unit initiates the next instruction fetch phase.</a:t>
            </a:r>
          </a:p>
          <a:p>
            <a:pPr algn="just"/>
            <a:r>
              <a:rPr lang="en-IN" dirty="0" smtClean="0"/>
              <a:t>The </a:t>
            </a:r>
            <a:r>
              <a:rPr lang="en-IN" dirty="0"/>
              <a:t>buffer acts as a queue from which control then extracts the instructions for the execution unit.</a:t>
            </a:r>
          </a:p>
          <a:p>
            <a:pPr algn="just"/>
            <a:r>
              <a:rPr lang="en-IN" dirty="0" smtClean="0"/>
              <a:t>Computers </a:t>
            </a:r>
            <a:r>
              <a:rPr lang="en-IN" dirty="0"/>
              <a:t>with complex instructions require other phases in addition to the fetch and execute to process an instruction completely. In the most general case, the computer needs to process each instruction with the following sequence of steps.</a:t>
            </a:r>
          </a:p>
          <a:p>
            <a:pPr marL="0" indent="0" algn="just">
              <a:buNone/>
            </a:pPr>
            <a:r>
              <a:rPr lang="en-IN" dirty="0" smtClean="0"/>
              <a:t>	1. Fetch the instruction from memory.	 	2</a:t>
            </a:r>
            <a:r>
              <a:rPr lang="en-IN" dirty="0"/>
              <a:t>. Decode the instruction.</a:t>
            </a:r>
          </a:p>
          <a:p>
            <a:pPr marL="0" indent="0" algn="just">
              <a:buNone/>
            </a:pPr>
            <a:r>
              <a:rPr lang="en-IN" dirty="0"/>
              <a:t>	</a:t>
            </a:r>
            <a:r>
              <a:rPr lang="en-IN" dirty="0" smtClean="0"/>
              <a:t>3</a:t>
            </a:r>
            <a:r>
              <a:rPr lang="en-IN" dirty="0"/>
              <a:t>. Calculate the effective address</a:t>
            </a:r>
            <a:r>
              <a:rPr lang="en-IN" dirty="0" smtClean="0"/>
              <a:t>.		</a:t>
            </a:r>
            <a:r>
              <a:rPr lang="en-IN" dirty="0"/>
              <a:t>4. Fetch the operands from memory.</a:t>
            </a:r>
          </a:p>
          <a:p>
            <a:pPr marL="0" indent="0" algn="just">
              <a:buNone/>
            </a:pPr>
            <a:r>
              <a:rPr lang="en-IN" dirty="0" smtClean="0"/>
              <a:t>	5. </a:t>
            </a:r>
            <a:r>
              <a:rPr lang="en-IN" dirty="0"/>
              <a:t>Execute the instruction</a:t>
            </a:r>
            <a:r>
              <a:rPr lang="en-IN" dirty="0" smtClean="0"/>
              <a:t>.				6</a:t>
            </a:r>
            <a:r>
              <a:rPr lang="en-IN" dirty="0"/>
              <a:t>. Store the result in the proper place.</a:t>
            </a:r>
          </a:p>
          <a:p>
            <a:pPr marL="0" indent="0" algn="just">
              <a:buNone/>
            </a:pPr>
            <a:endParaRPr lang="en-IN" dirty="0"/>
          </a:p>
        </p:txBody>
      </p:sp>
    </p:spTree>
    <p:extLst>
      <p:ext uri="{BB962C8B-B14F-4D97-AF65-F5344CB8AC3E}">
        <p14:creationId xmlns:p14="http://schemas.microsoft.com/office/powerpoint/2010/main" val="4289799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048" y="627969"/>
            <a:ext cx="8911687" cy="1280890"/>
          </a:xfrm>
        </p:spPr>
        <p:txBody>
          <a:bodyPr/>
          <a:lstStyle/>
          <a:p>
            <a:pPr algn="ctr"/>
            <a:r>
              <a:rPr lang="en-IN" b="1" dirty="0" smtClean="0">
                <a:solidFill>
                  <a:srgbClr val="C00000"/>
                </a:solidFill>
              </a:rPr>
              <a:t>Examples of ALU microperations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2271389" y="2182274"/>
            <a:ext cx="7945556" cy="3397116"/>
          </a:xfrm>
          <a:prstGeom prst="rect">
            <a:avLst/>
          </a:prstGeom>
        </p:spPr>
      </p:pic>
    </p:spTree>
    <p:extLst>
      <p:ext uri="{BB962C8B-B14F-4D97-AF65-F5344CB8AC3E}">
        <p14:creationId xmlns:p14="http://schemas.microsoft.com/office/powerpoint/2010/main" val="33225865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Instruction </a:t>
            </a:r>
            <a:r>
              <a:rPr lang="en-IN" b="1" dirty="0">
                <a:solidFill>
                  <a:srgbClr val="C00000"/>
                </a:solidFill>
              </a:rPr>
              <a:t>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a:t>There are certain </a:t>
            </a:r>
            <a:r>
              <a:rPr lang="en-IN" dirty="0">
                <a:solidFill>
                  <a:srgbClr val="C00000"/>
                </a:solidFill>
              </a:rPr>
              <a:t>difficulties that will prevent the instruction pipeline from operating at its maximum rate</a:t>
            </a:r>
            <a:r>
              <a:rPr lang="en-IN" dirty="0"/>
              <a:t>. Different segments may take different times to operate on the incoming information.</a:t>
            </a:r>
          </a:p>
          <a:p>
            <a:pPr algn="just"/>
            <a:r>
              <a:rPr lang="en-IN" dirty="0" smtClean="0"/>
              <a:t>Some </a:t>
            </a:r>
            <a:r>
              <a:rPr lang="en-IN" dirty="0"/>
              <a:t>segments are skipped for certain operations. For example, a register mode instruction does not need an effective address calculation.</a:t>
            </a:r>
          </a:p>
          <a:p>
            <a:pPr algn="just"/>
            <a:r>
              <a:rPr lang="en-IN" dirty="0" smtClean="0"/>
              <a:t>Two </a:t>
            </a:r>
            <a:r>
              <a:rPr lang="en-IN" dirty="0"/>
              <a:t>or more segments may require memory access at the same time, causing one segment to wait until another is finished with the memory.</a:t>
            </a:r>
          </a:p>
          <a:p>
            <a:pPr algn="just"/>
            <a:r>
              <a:rPr lang="en-IN" dirty="0" smtClean="0"/>
              <a:t>Memory </a:t>
            </a:r>
            <a:r>
              <a:rPr lang="en-IN" dirty="0"/>
              <a:t>access conflicts are sometimes resolved by using two memory buses for accessing instructions and data in separate modules. </a:t>
            </a:r>
            <a:r>
              <a:rPr lang="en-IN" dirty="0" err="1"/>
              <a:t>ln</a:t>
            </a:r>
            <a:r>
              <a:rPr lang="en-IN" dirty="0"/>
              <a:t> this way, an instruction word and a data word can be read simultaneously from two different modules.</a:t>
            </a:r>
          </a:p>
          <a:p>
            <a:pPr algn="just"/>
            <a:r>
              <a:rPr lang="en-IN" dirty="0" smtClean="0"/>
              <a:t>The </a:t>
            </a:r>
            <a:r>
              <a:rPr lang="en-IN" dirty="0">
                <a:solidFill>
                  <a:srgbClr val="C00000"/>
                </a:solidFill>
              </a:rPr>
              <a:t>design of an instruction pipeline will be most efficient if the instruction cycle is divided into segments of equal duration</a:t>
            </a:r>
            <a:r>
              <a:rPr lang="en-IN" dirty="0"/>
              <a:t>. The time that each step takes to </a:t>
            </a:r>
            <a:r>
              <a:rPr lang="en-IN" dirty="0" err="1" smtClean="0"/>
              <a:t>fulfill</a:t>
            </a:r>
            <a:r>
              <a:rPr lang="en-IN" dirty="0" smtClean="0"/>
              <a:t> </a:t>
            </a:r>
            <a:r>
              <a:rPr lang="en-IN" dirty="0"/>
              <a:t>its function depends on the instruction and the way </a:t>
            </a:r>
            <a:r>
              <a:rPr lang="en-IN" dirty="0" smtClean="0"/>
              <a:t>it is </a:t>
            </a:r>
            <a:r>
              <a:rPr lang="en-IN" dirty="0"/>
              <a:t>executed.</a:t>
            </a:r>
          </a:p>
        </p:txBody>
      </p:sp>
    </p:spTree>
    <p:extLst>
      <p:ext uri="{BB962C8B-B14F-4D97-AF65-F5344CB8AC3E}">
        <p14:creationId xmlns:p14="http://schemas.microsoft.com/office/powerpoint/2010/main" val="27956670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Four-Segment Instruction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4" name="Content Placeholder 3"/>
          <p:cNvSpPr>
            <a:spLocks noGrp="1"/>
          </p:cNvSpPr>
          <p:nvPr>
            <p:ph idx="1"/>
          </p:nvPr>
        </p:nvSpPr>
        <p:spPr>
          <a:xfrm>
            <a:off x="1231527" y="1591036"/>
            <a:ext cx="10587940" cy="5072661"/>
          </a:xfrm>
        </p:spPr>
        <p:txBody>
          <a:bodyPr>
            <a:noAutofit/>
          </a:bodyPr>
          <a:lstStyle/>
          <a:p>
            <a:pPr algn="just"/>
            <a:r>
              <a:rPr lang="en-IN" dirty="0" smtClean="0"/>
              <a:t>The </a:t>
            </a:r>
            <a:r>
              <a:rPr lang="en-IN" dirty="0"/>
              <a:t>decoding of the instruction can be combined with the calculation of the effective address into one segment</a:t>
            </a:r>
            <a:r>
              <a:rPr lang="en-IN" dirty="0" smtClean="0"/>
              <a:t>.</a:t>
            </a:r>
          </a:p>
          <a:p>
            <a:pPr algn="just"/>
            <a:endParaRPr lang="en-IN" dirty="0"/>
          </a:p>
          <a:p>
            <a:pPr algn="just"/>
            <a:r>
              <a:rPr lang="en-IN" dirty="0" smtClean="0"/>
              <a:t>Most </a:t>
            </a:r>
            <a:r>
              <a:rPr lang="en-IN" dirty="0"/>
              <a:t>of the instructions place the result into a processor register so that the instruction execution and storing of the result can be combined into one segment. This reduces the instruction pipeline into four segments.</a:t>
            </a:r>
          </a:p>
          <a:p>
            <a:pPr algn="just"/>
            <a:endParaRPr lang="en-IN" dirty="0" smtClean="0"/>
          </a:p>
          <a:p>
            <a:pPr algn="just"/>
            <a:r>
              <a:rPr lang="en-IN" dirty="0" smtClean="0"/>
              <a:t>The </a:t>
            </a:r>
            <a:r>
              <a:rPr lang="en-IN" dirty="0"/>
              <a:t>effective address may be calculated in a separate arithmetic circuit for the third instruction, and whenever the memory is available, the fourth and all subsequent instructions can be fetched and placed in an instruction FIFO.</a:t>
            </a:r>
          </a:p>
          <a:p>
            <a:pPr algn="just"/>
            <a:endParaRPr lang="en-IN" dirty="0" smtClean="0"/>
          </a:p>
          <a:p>
            <a:pPr algn="just"/>
            <a:r>
              <a:rPr lang="en-IN" dirty="0" smtClean="0"/>
              <a:t>Thus </a:t>
            </a:r>
            <a:r>
              <a:rPr lang="en-IN" dirty="0"/>
              <a:t>up to four </a:t>
            </a:r>
            <a:r>
              <a:rPr lang="en-IN" dirty="0" err="1"/>
              <a:t>suboperations</a:t>
            </a:r>
            <a:r>
              <a:rPr lang="en-IN" dirty="0"/>
              <a:t> in the instruction cycle can overlap and up to four different instructions can be in progress of being processed at the same time.</a:t>
            </a:r>
          </a:p>
          <a:p>
            <a:pPr marL="0" indent="0" algn="just">
              <a:buNone/>
            </a:pPr>
            <a:r>
              <a:rPr lang="en-IN" dirty="0"/>
              <a:t/>
            </a:r>
            <a:br>
              <a:rPr lang="en-IN" dirty="0"/>
            </a:br>
            <a:endParaRPr lang="en-IN" dirty="0"/>
          </a:p>
        </p:txBody>
      </p:sp>
    </p:spTree>
    <p:extLst>
      <p:ext uri="{BB962C8B-B14F-4D97-AF65-F5344CB8AC3E}">
        <p14:creationId xmlns:p14="http://schemas.microsoft.com/office/powerpoint/2010/main" val="32257606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Four-Segment Instruction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1939377" y="1659827"/>
            <a:ext cx="6210409" cy="2226373"/>
          </a:xfrm>
          <a:prstGeom prst="rect">
            <a:avLst/>
          </a:prstGeom>
        </p:spPr>
      </p:pic>
      <p:pic>
        <p:nvPicPr>
          <p:cNvPr id="6" name="Picture 5"/>
          <p:cNvPicPr>
            <a:picLocks noChangeAspect="1"/>
          </p:cNvPicPr>
          <p:nvPr/>
        </p:nvPicPr>
        <p:blipFill>
          <a:blip r:embed="rId5"/>
          <a:stretch>
            <a:fillRect/>
          </a:stretch>
        </p:blipFill>
        <p:spPr>
          <a:xfrm>
            <a:off x="2147887" y="4073178"/>
            <a:ext cx="3362585" cy="1813271"/>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250000" y="4025520"/>
              <a:ext cx="3136320" cy="1995840"/>
            </p14:xfrm>
          </p:contentPart>
        </mc:Choice>
        <mc:Fallback xmlns="">
          <p:pic>
            <p:nvPicPr>
              <p:cNvPr id="3" name="Ink 2"/>
              <p:cNvPicPr/>
              <p:nvPr/>
            </p:nvPicPr>
            <p:blipFill>
              <a:blip r:embed="rId7"/>
              <a:stretch>
                <a:fillRect/>
              </a:stretch>
            </p:blipFill>
            <p:spPr>
              <a:xfrm>
                <a:off x="2240640" y="4016160"/>
                <a:ext cx="3155040" cy="2014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p14:cNvContentPartPr/>
              <p14:nvPr/>
            </p14:nvContentPartPr>
            <p14:xfrm>
              <a:off x="1619280" y="4070520"/>
              <a:ext cx="375120" cy="279720"/>
            </p14:xfrm>
          </p:contentPart>
        </mc:Choice>
        <mc:Fallback>
          <p:pic>
            <p:nvPicPr>
              <p:cNvPr id="4" name="Ink 3"/>
              <p:cNvPicPr/>
              <p:nvPr/>
            </p:nvPicPr>
            <p:blipFill>
              <a:blip r:embed="rId9"/>
              <a:stretch>
                <a:fillRect/>
              </a:stretch>
            </p:blipFill>
            <p:spPr>
              <a:xfrm>
                <a:off x="1609920" y="4061160"/>
                <a:ext cx="393840" cy="298440"/>
              </a:xfrm>
              <a:prstGeom prst="rect">
                <a:avLst/>
              </a:prstGeom>
            </p:spPr>
          </p:pic>
        </mc:Fallback>
      </mc:AlternateContent>
    </p:spTree>
    <p:extLst>
      <p:ext uri="{BB962C8B-B14F-4D97-AF65-F5344CB8AC3E}">
        <p14:creationId xmlns:p14="http://schemas.microsoft.com/office/powerpoint/2010/main" val="6722491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Four-Segment Instruction Pipeline</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5935440" y="1968040"/>
            <a:ext cx="6248093" cy="2303089"/>
          </a:xfrm>
          <a:prstGeom prst="rect">
            <a:avLst/>
          </a:prstGeom>
        </p:spPr>
      </p:pic>
      <p:pic>
        <p:nvPicPr>
          <p:cNvPr id="4" name="Picture 3"/>
          <p:cNvPicPr>
            <a:picLocks noChangeAspect="1"/>
          </p:cNvPicPr>
          <p:nvPr/>
        </p:nvPicPr>
        <p:blipFill>
          <a:blip r:embed="rId5"/>
          <a:stretch>
            <a:fillRect/>
          </a:stretch>
        </p:blipFill>
        <p:spPr>
          <a:xfrm>
            <a:off x="666750" y="1576387"/>
            <a:ext cx="4933950" cy="4773060"/>
          </a:xfrm>
          <a:prstGeom prst="rect">
            <a:avLst/>
          </a:prstGeom>
        </p:spPr>
      </p:pic>
      <p:sp>
        <p:nvSpPr>
          <p:cNvPr id="7" name="Rectangle 6"/>
          <p:cNvSpPr/>
          <p:nvPr/>
        </p:nvSpPr>
        <p:spPr>
          <a:xfrm>
            <a:off x="6011486" y="4647140"/>
            <a:ext cx="6096000" cy="1754326"/>
          </a:xfrm>
          <a:prstGeom prst="rect">
            <a:avLst/>
          </a:prstGeom>
        </p:spPr>
        <p:txBody>
          <a:bodyPr>
            <a:spAutoFit/>
          </a:bodyPr>
          <a:lstStyle/>
          <a:p>
            <a:pPr marL="285750" indent="-285750" algn="just">
              <a:buFont typeface="Arial" panose="020B0604020202020204" pitchFamily="34" charset="0"/>
              <a:buChar char="•"/>
            </a:pPr>
            <a:r>
              <a:rPr lang="en-IN" dirty="0" smtClean="0">
                <a:solidFill>
                  <a:srgbClr val="333333"/>
                </a:solidFill>
                <a:ea typeface="Gadugi" panose="020B0502040204020203" pitchFamily="34" charset="0"/>
              </a:rPr>
              <a:t>Branch instruction causes the pending </a:t>
            </a:r>
            <a:r>
              <a:rPr lang="en-IN" dirty="0">
                <a:solidFill>
                  <a:srgbClr val="333333"/>
                </a:solidFill>
                <a:ea typeface="Gadugi" panose="020B0502040204020203" pitchFamily="34" charset="0"/>
              </a:rPr>
              <a:t>operations in the last two segments are completed and all information stored in the instruction buffer is deleted. </a:t>
            </a:r>
            <a:endParaRPr lang="en-IN" dirty="0" smtClean="0">
              <a:solidFill>
                <a:srgbClr val="333333"/>
              </a:solidFill>
              <a:ea typeface="Gadugi" panose="020B0502040204020203" pitchFamily="34" charset="0"/>
            </a:endParaRPr>
          </a:p>
          <a:p>
            <a:pPr marL="285750" indent="-285750" algn="just">
              <a:buFont typeface="Arial" panose="020B0604020202020204" pitchFamily="34" charset="0"/>
              <a:buChar char="•"/>
            </a:pPr>
            <a:r>
              <a:rPr lang="en-IN" dirty="0" smtClean="0">
                <a:solidFill>
                  <a:srgbClr val="333333"/>
                </a:solidFill>
                <a:ea typeface="Gadugi" panose="020B0502040204020203" pitchFamily="34" charset="0"/>
              </a:rPr>
              <a:t>The </a:t>
            </a:r>
            <a:r>
              <a:rPr lang="en-IN" dirty="0">
                <a:solidFill>
                  <a:srgbClr val="333333"/>
                </a:solidFill>
                <a:ea typeface="Gadugi" panose="020B0502040204020203" pitchFamily="34" charset="0"/>
              </a:rPr>
              <a:t>pipeline then restarts from the new address stored in the program counter.</a:t>
            </a:r>
            <a:endParaRPr lang="en-IN" dirty="0">
              <a:ea typeface="Gadugi" panose="020B05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380160" y="857520"/>
              <a:ext cx="8249760" cy="5627160"/>
            </p14:xfrm>
          </p:contentPart>
        </mc:Choice>
        <mc:Fallback xmlns="">
          <p:pic>
            <p:nvPicPr>
              <p:cNvPr id="5" name="Ink 4"/>
              <p:cNvPicPr/>
              <p:nvPr/>
            </p:nvPicPr>
            <p:blipFill>
              <a:blip r:embed="rId7"/>
              <a:stretch>
                <a:fillRect/>
              </a:stretch>
            </p:blipFill>
            <p:spPr>
              <a:xfrm>
                <a:off x="370800" y="848160"/>
                <a:ext cx="8268480" cy="5645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p14:cNvContentPartPr/>
              <p14:nvPr/>
            </p14:nvContentPartPr>
            <p14:xfrm>
              <a:off x="2590920" y="1289160"/>
              <a:ext cx="4940640" cy="343080"/>
            </p14:xfrm>
          </p:contentPart>
        </mc:Choice>
        <mc:Fallback>
          <p:pic>
            <p:nvPicPr>
              <p:cNvPr id="6" name="Ink 5"/>
              <p:cNvPicPr/>
              <p:nvPr/>
            </p:nvPicPr>
            <p:blipFill>
              <a:blip r:embed="rId9"/>
              <a:stretch>
                <a:fillRect/>
              </a:stretch>
            </p:blipFill>
            <p:spPr>
              <a:xfrm>
                <a:off x="2581560" y="1279800"/>
                <a:ext cx="4959360" cy="361800"/>
              </a:xfrm>
              <a:prstGeom prst="rect">
                <a:avLst/>
              </a:prstGeom>
            </p:spPr>
          </p:pic>
        </mc:Fallback>
      </mc:AlternateContent>
    </p:spTree>
    <p:extLst>
      <p:ext uri="{BB962C8B-B14F-4D97-AF65-F5344CB8AC3E}">
        <p14:creationId xmlns:p14="http://schemas.microsoft.com/office/powerpoint/2010/main" val="11231428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Pipeline Conflicts</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7" name="Rectangle 6"/>
          <p:cNvSpPr/>
          <p:nvPr/>
        </p:nvSpPr>
        <p:spPr>
          <a:xfrm>
            <a:off x="975048" y="1579583"/>
            <a:ext cx="8926190" cy="3416320"/>
          </a:xfrm>
          <a:prstGeom prst="rect">
            <a:avLst/>
          </a:prstGeom>
        </p:spPr>
        <p:txBody>
          <a:bodyPr wrap="square">
            <a:spAutoFit/>
          </a:bodyPr>
          <a:lstStyle/>
          <a:p>
            <a:pPr algn="just"/>
            <a:r>
              <a:rPr lang="en-IN" dirty="0"/>
              <a:t>T</a:t>
            </a:r>
            <a:r>
              <a:rPr lang="en-IN" dirty="0" smtClean="0"/>
              <a:t>here </a:t>
            </a:r>
            <a:r>
              <a:rPr lang="en-IN" dirty="0"/>
              <a:t>are three major difficulties that cause the </a:t>
            </a:r>
            <a:r>
              <a:rPr lang="en-IN" dirty="0" smtClean="0"/>
              <a:t>instruction pipeline </a:t>
            </a:r>
            <a:r>
              <a:rPr lang="en-IN" dirty="0"/>
              <a:t>to deviate from its normal operation</a:t>
            </a:r>
            <a:r>
              <a:rPr lang="en-IN" dirty="0" smtClean="0"/>
              <a:t>.</a:t>
            </a:r>
          </a:p>
          <a:p>
            <a:pPr algn="just"/>
            <a:endParaRPr lang="en-IN" dirty="0"/>
          </a:p>
          <a:p>
            <a:pPr marL="342900" indent="-342900" algn="just">
              <a:buAutoNum type="arabicPeriod"/>
            </a:pPr>
            <a:r>
              <a:rPr lang="en-IN" b="1" dirty="0" smtClean="0">
                <a:solidFill>
                  <a:srgbClr val="C00000"/>
                </a:solidFill>
              </a:rPr>
              <a:t>Resource </a:t>
            </a:r>
            <a:r>
              <a:rPr lang="en-IN" b="1" dirty="0">
                <a:solidFill>
                  <a:srgbClr val="C00000"/>
                </a:solidFill>
              </a:rPr>
              <a:t>conflicts </a:t>
            </a:r>
            <a:r>
              <a:rPr lang="en-IN" dirty="0"/>
              <a:t>caused by access to memory by two segments at </a:t>
            </a:r>
            <a:r>
              <a:rPr lang="en-IN" dirty="0" smtClean="0"/>
              <a:t>the  same </a:t>
            </a:r>
            <a:r>
              <a:rPr lang="en-IN" dirty="0"/>
              <a:t>time. Most of these conflicts can be resolved by using </a:t>
            </a:r>
            <a:r>
              <a:rPr lang="en-IN" dirty="0" smtClean="0"/>
              <a:t>separate instruction </a:t>
            </a:r>
            <a:r>
              <a:rPr lang="en-IN" dirty="0"/>
              <a:t>and data memories</a:t>
            </a:r>
            <a:r>
              <a:rPr lang="en-IN" dirty="0" smtClean="0"/>
              <a:t>.</a:t>
            </a:r>
          </a:p>
          <a:p>
            <a:pPr marL="342900" indent="-342900" algn="just">
              <a:buAutoNum type="arabicPeriod"/>
            </a:pPr>
            <a:endParaRPr lang="en-IN" dirty="0" smtClean="0"/>
          </a:p>
          <a:p>
            <a:pPr marL="342900" indent="-342900" algn="just">
              <a:buAutoNum type="arabicPeriod"/>
            </a:pPr>
            <a:r>
              <a:rPr lang="en-IN" b="1" dirty="0" smtClean="0">
                <a:solidFill>
                  <a:srgbClr val="C00000"/>
                </a:solidFill>
              </a:rPr>
              <a:t>Data </a:t>
            </a:r>
            <a:r>
              <a:rPr lang="en-IN" b="1" dirty="0">
                <a:solidFill>
                  <a:srgbClr val="C00000"/>
                </a:solidFill>
              </a:rPr>
              <a:t>dependency </a:t>
            </a:r>
            <a:r>
              <a:rPr lang="en-IN" dirty="0"/>
              <a:t>conflicts arise when an instruction depends on </a:t>
            </a:r>
            <a:r>
              <a:rPr lang="en-IN" dirty="0" smtClean="0"/>
              <a:t>the result </a:t>
            </a:r>
            <a:r>
              <a:rPr lang="en-IN" dirty="0"/>
              <a:t>of a previous instruction, but this result is not yet </a:t>
            </a:r>
            <a:r>
              <a:rPr lang="en-IN" dirty="0" smtClean="0"/>
              <a:t>available.</a:t>
            </a:r>
          </a:p>
          <a:p>
            <a:pPr marL="342900" indent="-342900" algn="just">
              <a:buAutoNum type="arabicPeriod"/>
            </a:pPr>
            <a:endParaRPr lang="en-IN" dirty="0" smtClean="0"/>
          </a:p>
          <a:p>
            <a:pPr marL="342900" indent="-342900" algn="just">
              <a:buAutoNum type="arabicPeriod"/>
            </a:pPr>
            <a:r>
              <a:rPr lang="en-IN" b="1" dirty="0" smtClean="0">
                <a:solidFill>
                  <a:srgbClr val="C00000"/>
                </a:solidFill>
              </a:rPr>
              <a:t>Branch </a:t>
            </a:r>
            <a:r>
              <a:rPr lang="en-IN" b="1" dirty="0">
                <a:solidFill>
                  <a:srgbClr val="C00000"/>
                </a:solidFill>
              </a:rPr>
              <a:t>difficulties</a:t>
            </a:r>
            <a:r>
              <a:rPr lang="en-IN" dirty="0"/>
              <a:t> arise from branch and other instructions that </a:t>
            </a:r>
            <a:r>
              <a:rPr lang="en-IN" dirty="0" smtClean="0"/>
              <a:t>change the </a:t>
            </a:r>
            <a:r>
              <a:rPr lang="en-IN" dirty="0"/>
              <a:t>value of PC .</a:t>
            </a:r>
            <a:endParaRPr lang="en-IN" dirty="0">
              <a:ea typeface="Gadugi" panose="020B0502040204020203"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864160" y="4910760"/>
              <a:ext cx="666360" cy="896400"/>
            </p14:xfrm>
          </p:contentPart>
        </mc:Choice>
        <mc:Fallback xmlns="">
          <p:pic>
            <p:nvPicPr>
              <p:cNvPr id="3" name="Ink 2"/>
              <p:cNvPicPr/>
              <p:nvPr/>
            </p:nvPicPr>
            <p:blipFill>
              <a:blip r:embed="rId5"/>
              <a:stretch>
                <a:fillRect/>
              </a:stretch>
            </p:blipFill>
            <p:spPr>
              <a:xfrm>
                <a:off x="2854800" y="4901400"/>
                <a:ext cx="685080" cy="915120"/>
              </a:xfrm>
              <a:prstGeom prst="rect">
                <a:avLst/>
              </a:prstGeom>
            </p:spPr>
          </p:pic>
        </mc:Fallback>
      </mc:AlternateContent>
    </p:spTree>
    <p:extLst>
      <p:ext uri="{BB962C8B-B14F-4D97-AF65-F5344CB8AC3E}">
        <p14:creationId xmlns:p14="http://schemas.microsoft.com/office/powerpoint/2010/main" val="27409834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smtClean="0">
                <a:solidFill>
                  <a:srgbClr val="C00000"/>
                </a:solidFill>
              </a:rPr>
              <a:t>Hazards in Pipeline</a:t>
            </a:r>
            <a:endParaRPr lang="en-IN" b="1" dirty="0">
              <a:solidFill>
                <a:srgbClr val="C00000"/>
              </a:solidFill>
            </a:endParaRP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7" name="Rectangle 6"/>
          <p:cNvSpPr/>
          <p:nvPr/>
        </p:nvSpPr>
        <p:spPr>
          <a:xfrm>
            <a:off x="975048" y="1579583"/>
            <a:ext cx="8926190" cy="2585323"/>
          </a:xfrm>
          <a:prstGeom prst="rect">
            <a:avLst/>
          </a:prstGeom>
        </p:spPr>
        <p:txBody>
          <a:bodyPr wrap="square">
            <a:spAutoFit/>
          </a:bodyPr>
          <a:lstStyle/>
          <a:p>
            <a:pPr algn="just"/>
            <a:r>
              <a:rPr lang="en-IN" dirty="0"/>
              <a:t>T</a:t>
            </a:r>
            <a:r>
              <a:rPr lang="en-IN" dirty="0" smtClean="0"/>
              <a:t>here </a:t>
            </a:r>
            <a:r>
              <a:rPr lang="en-IN" dirty="0"/>
              <a:t>are three major difficulties that cause the </a:t>
            </a:r>
            <a:r>
              <a:rPr lang="en-IN" dirty="0" smtClean="0"/>
              <a:t>instruction pipeline </a:t>
            </a:r>
            <a:r>
              <a:rPr lang="en-IN" dirty="0"/>
              <a:t>to deviate from its normal operation</a:t>
            </a:r>
            <a:r>
              <a:rPr lang="en-IN" dirty="0" smtClean="0"/>
              <a:t>.</a:t>
            </a:r>
          </a:p>
          <a:p>
            <a:pPr algn="just"/>
            <a:endParaRPr lang="en-IN" dirty="0"/>
          </a:p>
          <a:p>
            <a:pPr marL="342900" indent="-342900" algn="just">
              <a:buAutoNum type="arabicPeriod"/>
            </a:pPr>
            <a:endParaRPr lang="en-IN" dirty="0" smtClean="0"/>
          </a:p>
          <a:p>
            <a:pPr marL="342900" indent="-342900" algn="just">
              <a:buAutoNum type="arabicPeriod"/>
            </a:pPr>
            <a:r>
              <a:rPr lang="en-IN" b="1" dirty="0" smtClean="0">
                <a:solidFill>
                  <a:srgbClr val="C00000"/>
                </a:solidFill>
              </a:rPr>
              <a:t>Structural Hazards</a:t>
            </a:r>
          </a:p>
          <a:p>
            <a:pPr marL="342900" indent="-342900" algn="just">
              <a:buAutoNum type="arabicPeriod"/>
            </a:pPr>
            <a:endParaRPr lang="en-IN" b="1" dirty="0">
              <a:solidFill>
                <a:srgbClr val="C00000"/>
              </a:solidFill>
            </a:endParaRPr>
          </a:p>
          <a:p>
            <a:pPr marL="342900" indent="-342900" algn="just">
              <a:buFontTx/>
              <a:buAutoNum type="arabicPeriod"/>
            </a:pPr>
            <a:r>
              <a:rPr lang="en-IN" b="1" dirty="0">
                <a:solidFill>
                  <a:srgbClr val="C00000"/>
                </a:solidFill>
              </a:rPr>
              <a:t>Data Hazards</a:t>
            </a:r>
          </a:p>
          <a:p>
            <a:pPr marL="342900" indent="-342900" algn="just">
              <a:buAutoNum type="arabicPeriod"/>
            </a:pPr>
            <a:endParaRPr lang="en-IN" dirty="0" smtClean="0"/>
          </a:p>
          <a:p>
            <a:pPr marL="342900" indent="-342900" algn="just">
              <a:buAutoNum type="arabicPeriod"/>
            </a:pPr>
            <a:r>
              <a:rPr lang="en-IN" b="1" dirty="0" smtClean="0">
                <a:solidFill>
                  <a:srgbClr val="C00000"/>
                </a:solidFill>
              </a:rPr>
              <a:t>Control Hazards</a:t>
            </a:r>
            <a:endParaRPr lang="en-IN" dirty="0">
              <a:ea typeface="Gadugi" panose="020B0502040204020203" pitchFamily="34" charset="0"/>
            </a:endParaRPr>
          </a:p>
        </p:txBody>
      </p:sp>
    </p:spTree>
    <p:extLst>
      <p:ext uri="{BB962C8B-B14F-4D97-AF65-F5344CB8AC3E}">
        <p14:creationId xmlns:p14="http://schemas.microsoft.com/office/powerpoint/2010/main" val="28972091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53526952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Computer Arithmetic</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7" name="Rectangle 6"/>
          <p:cNvSpPr/>
          <p:nvPr/>
        </p:nvSpPr>
        <p:spPr>
          <a:xfrm>
            <a:off x="3167405" y="2055025"/>
            <a:ext cx="6615574" cy="2031325"/>
          </a:xfrm>
          <a:prstGeom prst="rect">
            <a:avLst/>
          </a:prstGeom>
        </p:spPr>
        <p:txBody>
          <a:bodyPr wrap="square">
            <a:spAutoFit/>
          </a:bodyPr>
          <a:lstStyle/>
          <a:p>
            <a:pPr marL="285750" indent="-285750">
              <a:buFont typeface="Arial" panose="020B0604020202020204" pitchFamily="34" charset="0"/>
              <a:buChar char="•"/>
            </a:pPr>
            <a:r>
              <a:rPr lang="en-IN" dirty="0" smtClean="0"/>
              <a:t>Introduction</a:t>
            </a:r>
          </a:p>
          <a:p>
            <a:endParaRPr lang="en-IN" dirty="0" smtClean="0"/>
          </a:p>
          <a:p>
            <a:pPr marL="285750" indent="-285750">
              <a:buFont typeface="Arial" panose="020B0604020202020204" pitchFamily="34" charset="0"/>
              <a:buChar char="•"/>
            </a:pPr>
            <a:r>
              <a:rPr lang="en-IN" dirty="0" smtClean="0"/>
              <a:t>addition </a:t>
            </a:r>
            <a:r>
              <a:rPr lang="en-IN" dirty="0"/>
              <a:t>and </a:t>
            </a:r>
            <a:r>
              <a:rPr lang="en-IN" dirty="0" smtClean="0"/>
              <a:t>subtraction</a:t>
            </a:r>
          </a:p>
          <a:p>
            <a:endParaRPr lang="en-IN" dirty="0" smtClean="0"/>
          </a:p>
          <a:p>
            <a:pPr marL="285750" indent="-285750">
              <a:buFont typeface="Arial" panose="020B0604020202020204" pitchFamily="34" charset="0"/>
              <a:buChar char="•"/>
            </a:pPr>
            <a:r>
              <a:rPr lang="en-IN" dirty="0" smtClean="0"/>
              <a:t>decimal </a:t>
            </a:r>
            <a:r>
              <a:rPr lang="en-IN" dirty="0"/>
              <a:t>arithmetic </a:t>
            </a:r>
            <a:r>
              <a:rPr lang="en-IN" dirty="0" smtClean="0"/>
              <a:t>unit</a:t>
            </a:r>
          </a:p>
          <a:p>
            <a:endParaRPr lang="en-IN" dirty="0" smtClean="0"/>
          </a:p>
          <a:p>
            <a:pPr marL="285750" indent="-285750">
              <a:buFont typeface="Arial" panose="020B0604020202020204" pitchFamily="34" charset="0"/>
              <a:buChar char="•"/>
            </a:pPr>
            <a:r>
              <a:rPr lang="en-IN" dirty="0" smtClean="0"/>
              <a:t>Booth’s multiplication </a:t>
            </a:r>
            <a:r>
              <a:rPr lang="en-IN" dirty="0"/>
              <a:t>algorithm.</a:t>
            </a:r>
            <a:endParaRPr lang="en-IN" dirty="0">
              <a:ea typeface="Gadugi" panose="020B0502040204020203" pitchFamily="34" charset="0"/>
            </a:endParaRPr>
          </a:p>
        </p:txBody>
      </p:sp>
    </p:spTree>
    <p:extLst>
      <p:ext uri="{BB962C8B-B14F-4D97-AF65-F5344CB8AC3E}">
        <p14:creationId xmlns:p14="http://schemas.microsoft.com/office/powerpoint/2010/main" val="14070770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7" y="687150"/>
            <a:ext cx="8911687" cy="1280890"/>
          </a:xfrm>
        </p:spPr>
        <p:txBody>
          <a:bodyPr/>
          <a:lstStyle/>
          <a:p>
            <a:pPr algn="ctr"/>
            <a:r>
              <a:rPr lang="en-IN" b="1" dirty="0">
                <a:solidFill>
                  <a:srgbClr val="C00000"/>
                </a:solidFill>
              </a:rPr>
              <a:t>Computer Arithmetic</a:t>
            </a:r>
          </a:p>
        </p:txBody>
      </p:sp>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Content Placeholder 2"/>
          <p:cNvSpPr txBox="1">
            <a:spLocks/>
          </p:cNvSpPr>
          <p:nvPr/>
        </p:nvSpPr>
        <p:spPr>
          <a:xfrm>
            <a:off x="886800" y="1578885"/>
            <a:ext cx="10229220" cy="4579544"/>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a:solidFill>
                  <a:schemeClr val="tx1"/>
                </a:solidFill>
              </a:rPr>
              <a:t>Arithmetic instructions in digital computers manipulate data to produce results necessary </a:t>
            </a:r>
            <a:r>
              <a:rPr lang="en-IN" dirty="0" smtClean="0">
                <a:solidFill>
                  <a:schemeClr val="tx1"/>
                </a:solidFill>
              </a:rPr>
              <a:t>for the </a:t>
            </a:r>
            <a:r>
              <a:rPr lang="en-IN" dirty="0">
                <a:solidFill>
                  <a:schemeClr val="tx1"/>
                </a:solidFill>
              </a:rPr>
              <a:t>solution of computational problems. </a:t>
            </a:r>
            <a:endParaRPr lang="en-IN" dirty="0" smtClean="0">
              <a:solidFill>
                <a:schemeClr val="tx1"/>
              </a:solidFill>
            </a:endParaRPr>
          </a:p>
          <a:p>
            <a:pPr marL="285750" indent="-285750" algn="just">
              <a:buFont typeface="Wingdings" panose="05000000000000000000" pitchFamily="2" charset="2"/>
              <a:buChar char="Ø"/>
            </a:pPr>
            <a:r>
              <a:rPr lang="en-IN" dirty="0" smtClean="0">
                <a:solidFill>
                  <a:schemeClr val="tx1"/>
                </a:solidFill>
              </a:rPr>
              <a:t>These </a:t>
            </a:r>
            <a:r>
              <a:rPr lang="en-IN" dirty="0">
                <a:solidFill>
                  <a:schemeClr val="tx1"/>
                </a:solidFill>
              </a:rPr>
              <a:t>instructions perform arithmetic calculations </a:t>
            </a:r>
            <a:r>
              <a:rPr lang="en-IN" dirty="0" smtClean="0">
                <a:solidFill>
                  <a:schemeClr val="tx1"/>
                </a:solidFill>
              </a:rPr>
              <a:t>and are </a:t>
            </a:r>
            <a:r>
              <a:rPr lang="en-IN" dirty="0">
                <a:solidFill>
                  <a:schemeClr val="tx1"/>
                </a:solidFill>
              </a:rPr>
              <a:t>responsible for the bulk of activity involved in processing data in a computer</a:t>
            </a:r>
            <a:r>
              <a:rPr lang="en-IN" dirty="0" smtClean="0">
                <a:solidFill>
                  <a:schemeClr val="tx1"/>
                </a:solidFill>
              </a:rPr>
              <a:t>.</a:t>
            </a:r>
          </a:p>
          <a:p>
            <a:pPr marL="285750" indent="-285750" algn="just">
              <a:buFont typeface="Wingdings" panose="05000000000000000000" pitchFamily="2" charset="2"/>
              <a:buChar char="Ø"/>
            </a:pPr>
            <a:r>
              <a:rPr lang="en-IN" dirty="0" smtClean="0">
                <a:solidFill>
                  <a:schemeClr val="tx1"/>
                </a:solidFill>
              </a:rPr>
              <a:t>The </a:t>
            </a:r>
            <a:r>
              <a:rPr lang="en-IN" dirty="0">
                <a:solidFill>
                  <a:schemeClr val="tx1"/>
                </a:solidFill>
              </a:rPr>
              <a:t>four </a:t>
            </a:r>
            <a:r>
              <a:rPr lang="en-IN" dirty="0" smtClean="0">
                <a:solidFill>
                  <a:schemeClr val="tx1"/>
                </a:solidFill>
              </a:rPr>
              <a:t>basic arithmetic </a:t>
            </a:r>
            <a:r>
              <a:rPr lang="en-IN" dirty="0">
                <a:solidFill>
                  <a:schemeClr val="tx1"/>
                </a:solidFill>
              </a:rPr>
              <a:t>operations are addition, subtraction, multiplication and division. From these four basic operations, it is possible to formulate other arithmetic functions and solve scientific problems by means of numerical analysis methods. </a:t>
            </a:r>
            <a:endParaRPr lang="en-IN" dirty="0" smtClean="0">
              <a:solidFill>
                <a:schemeClr val="tx1"/>
              </a:solidFill>
            </a:endParaRPr>
          </a:p>
          <a:p>
            <a:pPr marL="285750" indent="-285750" algn="just">
              <a:buFont typeface="Wingdings" panose="05000000000000000000" pitchFamily="2" charset="2"/>
              <a:buChar char="Ø"/>
            </a:pPr>
            <a:r>
              <a:rPr lang="en-IN" dirty="0" smtClean="0">
                <a:solidFill>
                  <a:schemeClr val="tx1"/>
                </a:solidFill>
              </a:rPr>
              <a:t>An </a:t>
            </a:r>
            <a:r>
              <a:rPr lang="en-IN" dirty="0">
                <a:solidFill>
                  <a:schemeClr val="tx1"/>
                </a:solidFill>
              </a:rPr>
              <a:t>arithmetic processor is the part of a processor unit that executes arithmetic operations. An arithmetic instruction may specify binary or decimal data, and in each case the data may be in fixed-point or floating-point form. </a:t>
            </a:r>
            <a:endParaRPr lang="en-IN" dirty="0" smtClean="0">
              <a:solidFill>
                <a:schemeClr val="tx1"/>
              </a:solidFill>
            </a:endParaRPr>
          </a:p>
          <a:p>
            <a:pPr marL="285750" indent="-285750" algn="just">
              <a:buFont typeface="Wingdings" panose="05000000000000000000" pitchFamily="2" charset="2"/>
              <a:buChar char="Ø"/>
            </a:pPr>
            <a:r>
              <a:rPr lang="en-IN" dirty="0" smtClean="0">
                <a:solidFill>
                  <a:schemeClr val="tx1"/>
                </a:solidFill>
              </a:rPr>
              <a:t>Fixed point </a:t>
            </a:r>
            <a:r>
              <a:rPr lang="en-IN" dirty="0">
                <a:solidFill>
                  <a:schemeClr val="tx1"/>
                </a:solidFill>
              </a:rPr>
              <a:t>numbers may represent integers or fractions. </a:t>
            </a:r>
            <a:endParaRPr lang="en-IN" dirty="0" smtClean="0">
              <a:solidFill>
                <a:schemeClr val="tx1"/>
              </a:solidFill>
            </a:endParaRPr>
          </a:p>
          <a:p>
            <a:pPr marL="285750" indent="-285750" algn="just">
              <a:buFont typeface="Wingdings" panose="05000000000000000000" pitchFamily="2" charset="2"/>
              <a:buChar char="Ø"/>
            </a:pPr>
            <a:r>
              <a:rPr lang="en-IN" dirty="0" smtClean="0">
                <a:solidFill>
                  <a:schemeClr val="tx1"/>
                </a:solidFill>
              </a:rPr>
              <a:t>Negative </a:t>
            </a:r>
            <a:r>
              <a:rPr lang="en-IN" dirty="0">
                <a:solidFill>
                  <a:schemeClr val="tx1"/>
                </a:solidFill>
              </a:rPr>
              <a:t>numbers may be in </a:t>
            </a:r>
            <a:r>
              <a:rPr lang="en-IN" dirty="0" smtClean="0">
                <a:solidFill>
                  <a:schemeClr val="tx1"/>
                </a:solidFill>
              </a:rPr>
              <a:t>signed magnitude </a:t>
            </a:r>
            <a:r>
              <a:rPr lang="en-IN" dirty="0">
                <a:solidFill>
                  <a:schemeClr val="tx1"/>
                </a:solidFill>
              </a:rPr>
              <a:t>or signed-complement </a:t>
            </a:r>
            <a:r>
              <a:rPr lang="en-IN" dirty="0" smtClean="0">
                <a:solidFill>
                  <a:schemeClr val="tx1"/>
                </a:solidFill>
              </a:rPr>
              <a:t>representation.</a:t>
            </a:r>
          </a:p>
          <a:p>
            <a:pPr marL="285750" indent="-285750" algn="just">
              <a:buFont typeface="Wingdings" panose="05000000000000000000" pitchFamily="2" charset="2"/>
              <a:buChar char="Ø"/>
            </a:pPr>
            <a:r>
              <a:rPr lang="en-IN" dirty="0" smtClean="0">
                <a:solidFill>
                  <a:schemeClr val="tx1"/>
                </a:solidFill>
              </a:rPr>
              <a:t>The </a:t>
            </a:r>
            <a:r>
              <a:rPr lang="en-IN" dirty="0">
                <a:solidFill>
                  <a:schemeClr val="tx1"/>
                </a:solidFill>
              </a:rPr>
              <a:t>arithmetic processor is very simple if only a binary fixed-point </a:t>
            </a:r>
            <a:r>
              <a:rPr lang="en-IN" dirty="0" smtClean="0">
                <a:solidFill>
                  <a:schemeClr val="tx1"/>
                </a:solidFill>
              </a:rPr>
              <a:t>add </a:t>
            </a:r>
            <a:r>
              <a:rPr lang="en-IN" dirty="0">
                <a:solidFill>
                  <a:schemeClr val="tx1"/>
                </a:solidFill>
              </a:rPr>
              <a:t>instruction is included. It would be more complicated if it includes all four arithmetic operations for binary and decimal data in fixed-point and </a:t>
            </a:r>
            <a:r>
              <a:rPr lang="en-IN" dirty="0" smtClean="0">
                <a:solidFill>
                  <a:schemeClr val="tx1"/>
                </a:solidFill>
              </a:rPr>
              <a:t>floating point </a:t>
            </a:r>
            <a:r>
              <a:rPr lang="en-IN" dirty="0">
                <a:solidFill>
                  <a:schemeClr val="tx1"/>
                </a:solidFill>
              </a:rPr>
              <a:t>representation.</a:t>
            </a:r>
          </a:p>
        </p:txBody>
      </p:sp>
    </p:spTree>
    <p:extLst>
      <p:ext uri="{BB962C8B-B14F-4D97-AF65-F5344CB8AC3E}">
        <p14:creationId xmlns:p14="http://schemas.microsoft.com/office/powerpoint/2010/main" val="786726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422592" y="504757"/>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Addition and Subtraction</a:t>
            </a:r>
            <a:endParaRPr lang="en-IN" sz="3600" b="1" dirty="0">
              <a:solidFill>
                <a:srgbClr val="C00000"/>
              </a:solidFill>
            </a:endParaRPr>
          </a:p>
        </p:txBody>
      </p:sp>
      <p:sp>
        <p:nvSpPr>
          <p:cNvPr id="9" name="Content Placeholder 2"/>
          <p:cNvSpPr txBox="1">
            <a:spLocks/>
          </p:cNvSpPr>
          <p:nvPr/>
        </p:nvSpPr>
        <p:spPr>
          <a:xfrm>
            <a:off x="1422592" y="1873141"/>
            <a:ext cx="9107735" cy="3758164"/>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sz="2000" dirty="0">
                <a:solidFill>
                  <a:schemeClr val="tx1"/>
                </a:solidFill>
              </a:rPr>
              <a:t>There are three ways of representing negative fixed-point binary numbers</a:t>
            </a:r>
            <a:r>
              <a:rPr lang="en-IN" sz="2000" dirty="0" smtClean="0">
                <a:solidFill>
                  <a:schemeClr val="tx1"/>
                </a:solidFill>
              </a:rPr>
              <a:t>:</a:t>
            </a:r>
          </a:p>
          <a:p>
            <a:pPr marL="800100" lvl="1" indent="-342900" algn="just">
              <a:buFont typeface="+mj-lt"/>
              <a:buAutoNum type="arabicPeriod"/>
            </a:pPr>
            <a:r>
              <a:rPr lang="en-IN" sz="1800" dirty="0" smtClean="0">
                <a:solidFill>
                  <a:schemeClr val="tx1"/>
                </a:solidFill>
              </a:rPr>
              <a:t> signed-magnitude</a:t>
            </a:r>
          </a:p>
          <a:p>
            <a:pPr marL="800100" lvl="1" indent="-342900" algn="just">
              <a:buFont typeface="+mj-lt"/>
              <a:buAutoNum type="arabicPeriod"/>
            </a:pPr>
            <a:r>
              <a:rPr lang="en-IN" sz="1800" dirty="0" smtClean="0">
                <a:solidFill>
                  <a:schemeClr val="tx1"/>
                </a:solidFill>
              </a:rPr>
              <a:t>signed-1's complement</a:t>
            </a:r>
          </a:p>
          <a:p>
            <a:pPr marL="800100" lvl="1" indent="-342900" algn="just">
              <a:buFont typeface="+mj-lt"/>
              <a:buAutoNum type="arabicPeriod"/>
            </a:pPr>
            <a:r>
              <a:rPr lang="en-IN" sz="1800" dirty="0" smtClean="0">
                <a:solidFill>
                  <a:schemeClr val="tx1"/>
                </a:solidFill>
              </a:rPr>
              <a:t>signed-2's </a:t>
            </a:r>
            <a:r>
              <a:rPr lang="en-IN" sz="1800" dirty="0">
                <a:solidFill>
                  <a:schemeClr val="tx1"/>
                </a:solidFill>
              </a:rPr>
              <a:t>complement. </a:t>
            </a:r>
            <a:endParaRPr lang="en-IN" sz="1800" dirty="0" smtClean="0">
              <a:solidFill>
                <a:schemeClr val="tx1"/>
              </a:solidFill>
            </a:endParaRPr>
          </a:p>
          <a:p>
            <a:pPr marL="285750" lvl="1" indent="-285750" algn="just">
              <a:buFont typeface="Wingdings" panose="05000000000000000000" pitchFamily="2" charset="2"/>
              <a:buChar char="Ø"/>
            </a:pPr>
            <a:r>
              <a:rPr lang="en-IN" sz="1800" dirty="0" smtClean="0">
                <a:solidFill>
                  <a:schemeClr val="tx1"/>
                </a:solidFill>
              </a:rPr>
              <a:t>Most </a:t>
            </a:r>
            <a:r>
              <a:rPr lang="en-IN" sz="1800" dirty="0">
                <a:solidFill>
                  <a:schemeClr val="tx1"/>
                </a:solidFill>
              </a:rPr>
              <a:t>computers use the signed-2's complement representation when performing arithmetic operations with integers. </a:t>
            </a:r>
            <a:endParaRPr lang="en-IN" sz="1800" dirty="0" smtClean="0">
              <a:solidFill>
                <a:schemeClr val="tx1"/>
              </a:solidFill>
            </a:endParaRPr>
          </a:p>
          <a:p>
            <a:pPr marL="285750" lvl="1" indent="-285750" algn="just">
              <a:buFont typeface="Wingdings" panose="05000000000000000000" pitchFamily="2" charset="2"/>
              <a:buChar char="Ø"/>
            </a:pPr>
            <a:r>
              <a:rPr lang="en-IN" sz="1800" dirty="0" smtClean="0">
                <a:solidFill>
                  <a:schemeClr val="tx1"/>
                </a:solidFill>
              </a:rPr>
              <a:t>For floating point </a:t>
            </a:r>
            <a:r>
              <a:rPr lang="en-IN" sz="1800" dirty="0">
                <a:solidFill>
                  <a:schemeClr val="tx1"/>
                </a:solidFill>
              </a:rPr>
              <a:t>operations, most computers use the signed-magnitude representation for the mantissa. </a:t>
            </a:r>
          </a:p>
        </p:txBody>
      </p:sp>
    </p:spTree>
    <p:extLst>
      <p:ext uri="{BB962C8B-B14F-4D97-AF65-F5344CB8AC3E}">
        <p14:creationId xmlns:p14="http://schemas.microsoft.com/office/powerpoint/2010/main" val="29782449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22384589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422592" y="504757"/>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Addition and Subtraction</a:t>
            </a:r>
            <a:endParaRPr lang="en-IN" sz="3600" b="1" dirty="0">
              <a:solidFill>
                <a:srgbClr val="C00000"/>
              </a:solidFill>
            </a:endParaRPr>
          </a:p>
        </p:txBody>
      </p:sp>
      <p:sp>
        <p:nvSpPr>
          <p:cNvPr id="7" name="Content Placeholder 2"/>
          <p:cNvSpPr txBox="1">
            <a:spLocks/>
          </p:cNvSpPr>
          <p:nvPr/>
        </p:nvSpPr>
        <p:spPr>
          <a:xfrm>
            <a:off x="543834" y="1425277"/>
            <a:ext cx="4679303" cy="1395187"/>
          </a:xfrm>
          <a:prstGeom prst="rect">
            <a:avLst/>
          </a:prstGeom>
        </p:spPr>
        <p:txBody>
          <a:bodyPr vert="horz" lIns="91440" tIns="45720" rIns="91440" bIns="45720" rtlCol="0" anchor="t">
            <a:normAutofit fontScale="92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smtClean="0">
                <a:solidFill>
                  <a:schemeClr val="tx1"/>
                </a:solidFill>
              </a:rPr>
              <a:t>Signed magnitude form</a:t>
            </a:r>
            <a:r>
              <a:rPr lang="en-IN" dirty="0">
                <a:solidFill>
                  <a:schemeClr val="tx1"/>
                </a:solidFill>
              </a:rPr>
              <a:t>: Signed Magnitude Method </a:t>
            </a:r>
            <a:r>
              <a:rPr lang="en-IN" dirty="0" smtClean="0">
                <a:solidFill>
                  <a:schemeClr val="tx1"/>
                </a:solidFill>
              </a:rPr>
              <a:t>: only </a:t>
            </a:r>
            <a:r>
              <a:rPr lang="en-IN" dirty="0">
                <a:solidFill>
                  <a:schemeClr val="tx1"/>
                </a:solidFill>
              </a:rPr>
              <a:t>add an extra sign bit to recognize negative and positive numbers. Sign bit has 1 for negative number and 0 for positive number.</a:t>
            </a:r>
          </a:p>
        </p:txBody>
      </p:sp>
      <p:sp>
        <p:nvSpPr>
          <p:cNvPr id="10" name="Rectangle 9"/>
          <p:cNvSpPr/>
          <p:nvPr/>
        </p:nvSpPr>
        <p:spPr>
          <a:xfrm>
            <a:off x="5539937" y="1453430"/>
            <a:ext cx="6096000" cy="1200329"/>
          </a:xfrm>
          <a:prstGeom prst="rect">
            <a:avLst/>
          </a:prstGeom>
        </p:spPr>
        <p:txBody>
          <a:bodyPr>
            <a:spAutoFit/>
          </a:bodyPr>
          <a:lstStyle/>
          <a:p>
            <a:r>
              <a:rPr lang="en-IN" dirty="0" smtClean="0"/>
              <a:t>2’s </a:t>
            </a:r>
            <a:r>
              <a:rPr lang="en-IN" dirty="0"/>
              <a:t>Complement Method </a:t>
            </a:r>
            <a:r>
              <a:rPr lang="en-IN" dirty="0" smtClean="0"/>
              <a:t>: MSB </a:t>
            </a:r>
            <a:r>
              <a:rPr lang="en-IN" dirty="0"/>
              <a:t>is </a:t>
            </a:r>
            <a:r>
              <a:rPr lang="en-IN" dirty="0" smtClean="0"/>
              <a:t>always Sign </a:t>
            </a:r>
            <a:r>
              <a:rPr lang="en-IN" dirty="0"/>
              <a:t>bit, </a:t>
            </a:r>
            <a:r>
              <a:rPr lang="en-IN" dirty="0" smtClean="0"/>
              <a:t>MSB </a:t>
            </a:r>
            <a:r>
              <a:rPr lang="en-IN" dirty="0"/>
              <a:t>is always 1 in case of negative numbers. We only take 1’s complement of negative numbers to represent in the computer.</a:t>
            </a:r>
          </a:p>
        </p:txBody>
      </p:sp>
      <p:pic>
        <p:nvPicPr>
          <p:cNvPr id="11" name="Picture 10"/>
          <p:cNvPicPr>
            <a:picLocks noChangeAspect="1"/>
          </p:cNvPicPr>
          <p:nvPr/>
        </p:nvPicPr>
        <p:blipFill>
          <a:blip r:embed="rId4"/>
          <a:stretch>
            <a:fillRect/>
          </a:stretch>
        </p:blipFill>
        <p:spPr>
          <a:xfrm>
            <a:off x="956387" y="2831642"/>
            <a:ext cx="4089576" cy="3659094"/>
          </a:xfrm>
          <a:prstGeom prst="rect">
            <a:avLst/>
          </a:prstGeom>
        </p:spPr>
      </p:pic>
      <p:grpSp>
        <p:nvGrpSpPr>
          <p:cNvPr id="15" name="Group 14"/>
          <p:cNvGrpSpPr/>
          <p:nvPr/>
        </p:nvGrpSpPr>
        <p:grpSpPr>
          <a:xfrm>
            <a:off x="6147411" y="2850090"/>
            <a:ext cx="4307596" cy="3643293"/>
            <a:chOff x="6147411" y="2750937"/>
            <a:chExt cx="4307596" cy="3643293"/>
          </a:xfrm>
        </p:grpSpPr>
        <p:pic>
          <p:nvPicPr>
            <p:cNvPr id="16" name="Picture 15"/>
            <p:cNvPicPr>
              <a:picLocks noChangeAspect="1"/>
            </p:cNvPicPr>
            <p:nvPr/>
          </p:nvPicPr>
          <p:blipFill>
            <a:blip r:embed="rId5"/>
            <a:stretch>
              <a:fillRect/>
            </a:stretch>
          </p:blipFill>
          <p:spPr>
            <a:xfrm>
              <a:off x="6147411" y="3068797"/>
              <a:ext cx="4307596" cy="3325433"/>
            </a:xfrm>
            <a:prstGeom prst="rect">
              <a:avLst/>
            </a:prstGeom>
          </p:spPr>
        </p:pic>
        <p:pic>
          <p:nvPicPr>
            <p:cNvPr id="17" name="Picture 16"/>
            <p:cNvPicPr>
              <a:picLocks noChangeAspect="1"/>
            </p:cNvPicPr>
            <p:nvPr/>
          </p:nvPicPr>
          <p:blipFill>
            <a:blip r:embed="rId6"/>
            <a:stretch>
              <a:fillRect/>
            </a:stretch>
          </p:blipFill>
          <p:spPr>
            <a:xfrm>
              <a:off x="6147411" y="2750937"/>
              <a:ext cx="4307596" cy="383071"/>
            </a:xfrm>
            <a:prstGeom prst="rect">
              <a:avLst/>
            </a:prstGeom>
          </p:spPr>
        </p:pic>
      </p:grpSp>
    </p:spTree>
    <p:extLst>
      <p:ext uri="{BB962C8B-B14F-4D97-AF65-F5344CB8AC3E}">
        <p14:creationId xmlns:p14="http://schemas.microsoft.com/office/powerpoint/2010/main" val="17235721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301406" y="958038"/>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Addition and Subtraction with signed magnitude data</a:t>
            </a:r>
            <a:endParaRPr lang="en-IN" sz="3600" b="1" dirty="0">
              <a:solidFill>
                <a:srgbClr val="C00000"/>
              </a:solidFill>
            </a:endParaRPr>
          </a:p>
        </p:txBody>
      </p:sp>
      <p:sp>
        <p:nvSpPr>
          <p:cNvPr id="6" name="Content Placeholder 2"/>
          <p:cNvSpPr txBox="1">
            <a:spLocks/>
          </p:cNvSpPr>
          <p:nvPr/>
        </p:nvSpPr>
        <p:spPr>
          <a:xfrm>
            <a:off x="796019" y="1819276"/>
            <a:ext cx="10364068" cy="1597712"/>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dirty="0" smtClean="0">
                <a:solidFill>
                  <a:schemeClr val="tx1"/>
                </a:solidFill>
              </a:rPr>
              <a:t>When </a:t>
            </a:r>
            <a:r>
              <a:rPr lang="en-IN" dirty="0">
                <a:solidFill>
                  <a:schemeClr val="tx1"/>
                </a:solidFill>
              </a:rPr>
              <a:t>the signed numbers are added or subtracted, we find that there are eight different conditions to consider, depending on the sign of the numbers and the operation performed. These conditions are listed in the first column of Table. The other columns in the table show the actual operation to be performed with the magnitude of the numbers. The </a:t>
            </a:r>
            <a:r>
              <a:rPr lang="en-IN" dirty="0" smtClean="0">
                <a:solidFill>
                  <a:schemeClr val="tx1"/>
                </a:solidFill>
              </a:rPr>
              <a:t>last column </a:t>
            </a:r>
            <a:r>
              <a:rPr lang="en-IN" dirty="0">
                <a:solidFill>
                  <a:schemeClr val="tx1"/>
                </a:solidFill>
              </a:rPr>
              <a:t>is needed to prevent a negative zero. In other words, when two equal numbers are subtracted, the result should be +0 not –0.</a:t>
            </a:r>
          </a:p>
        </p:txBody>
      </p:sp>
      <p:pic>
        <p:nvPicPr>
          <p:cNvPr id="7" name="Picture 6"/>
          <p:cNvPicPr>
            <a:picLocks noChangeAspect="1"/>
          </p:cNvPicPr>
          <p:nvPr/>
        </p:nvPicPr>
        <p:blipFill>
          <a:blip r:embed="rId4"/>
          <a:stretch>
            <a:fillRect/>
          </a:stretch>
        </p:blipFill>
        <p:spPr>
          <a:xfrm>
            <a:off x="3256383" y="3527003"/>
            <a:ext cx="5315339" cy="3007171"/>
          </a:xfrm>
          <a:prstGeom prst="rect">
            <a:avLst/>
          </a:prstGeom>
        </p:spPr>
      </p:pic>
    </p:spTree>
    <p:extLst>
      <p:ext uri="{BB962C8B-B14F-4D97-AF65-F5344CB8AC3E}">
        <p14:creationId xmlns:p14="http://schemas.microsoft.com/office/powerpoint/2010/main" val="40982184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301406" y="958038"/>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Addition and Subtraction with signed magnitude data</a:t>
            </a:r>
            <a:endParaRPr lang="en-IN" sz="3600" b="1" dirty="0">
              <a:solidFill>
                <a:srgbClr val="C00000"/>
              </a:solidFill>
            </a:endParaRPr>
          </a:p>
        </p:txBody>
      </p:sp>
      <p:pic>
        <p:nvPicPr>
          <p:cNvPr id="7" name="Picture 6"/>
          <p:cNvPicPr>
            <a:picLocks noChangeAspect="1"/>
          </p:cNvPicPr>
          <p:nvPr/>
        </p:nvPicPr>
        <p:blipFill>
          <a:blip r:embed="rId4"/>
          <a:stretch>
            <a:fillRect/>
          </a:stretch>
        </p:blipFill>
        <p:spPr>
          <a:xfrm>
            <a:off x="6876661" y="2431200"/>
            <a:ext cx="5315339" cy="3007171"/>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512640" y="1473120"/>
              <a:ext cx="4856400" cy="4980600"/>
            </p14:xfrm>
          </p:contentPart>
        </mc:Choice>
        <mc:Fallback xmlns="">
          <p:pic>
            <p:nvPicPr>
              <p:cNvPr id="2" name="Ink 1"/>
              <p:cNvPicPr/>
              <p:nvPr/>
            </p:nvPicPr>
            <p:blipFill>
              <a:blip r:embed="rId6"/>
              <a:stretch>
                <a:fillRect/>
              </a:stretch>
            </p:blipFill>
            <p:spPr>
              <a:xfrm>
                <a:off x="503280" y="1463760"/>
                <a:ext cx="4875120" cy="4999320"/>
              </a:xfrm>
              <a:prstGeom prst="rect">
                <a:avLst/>
              </a:prstGeom>
            </p:spPr>
          </p:pic>
        </mc:Fallback>
      </mc:AlternateContent>
    </p:spTree>
    <p:extLst>
      <p:ext uri="{BB962C8B-B14F-4D97-AF65-F5344CB8AC3E}">
        <p14:creationId xmlns:p14="http://schemas.microsoft.com/office/powerpoint/2010/main" val="2413282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301406" y="958038"/>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Addition and Subtraction with signed magnitude data</a:t>
            </a:r>
            <a:endParaRPr lang="en-IN" sz="3600" b="1" dirty="0">
              <a:solidFill>
                <a:srgbClr val="C00000"/>
              </a:solidFill>
            </a:endParaRPr>
          </a:p>
        </p:txBody>
      </p:sp>
      <p:pic>
        <p:nvPicPr>
          <p:cNvPr id="7" name="Picture 6"/>
          <p:cNvPicPr>
            <a:picLocks noChangeAspect="1"/>
          </p:cNvPicPr>
          <p:nvPr/>
        </p:nvPicPr>
        <p:blipFill>
          <a:blip r:embed="rId4"/>
          <a:stretch>
            <a:fillRect/>
          </a:stretch>
        </p:blipFill>
        <p:spPr>
          <a:xfrm>
            <a:off x="6876661" y="2431200"/>
            <a:ext cx="5315339" cy="3007171"/>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88520" y="1248480"/>
              <a:ext cx="4311720" cy="5108400"/>
            </p14:xfrm>
          </p:contentPart>
        </mc:Choice>
        <mc:Fallback xmlns="">
          <p:pic>
            <p:nvPicPr>
              <p:cNvPr id="2" name="Ink 1"/>
              <p:cNvPicPr/>
              <p:nvPr/>
            </p:nvPicPr>
            <p:blipFill>
              <a:blip r:embed="rId6"/>
              <a:stretch>
                <a:fillRect/>
              </a:stretch>
            </p:blipFill>
            <p:spPr>
              <a:xfrm>
                <a:off x="479160" y="1239120"/>
                <a:ext cx="4330440" cy="5127120"/>
              </a:xfrm>
              <a:prstGeom prst="rect">
                <a:avLst/>
              </a:prstGeom>
            </p:spPr>
          </p:pic>
        </mc:Fallback>
      </mc:AlternateContent>
    </p:spTree>
    <p:extLst>
      <p:ext uri="{BB962C8B-B14F-4D97-AF65-F5344CB8AC3E}">
        <p14:creationId xmlns:p14="http://schemas.microsoft.com/office/powerpoint/2010/main" val="32207923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6" name="Title 1"/>
          <p:cNvSpPr txBox="1">
            <a:spLocks/>
          </p:cNvSpPr>
          <p:nvPr/>
        </p:nvSpPr>
        <p:spPr>
          <a:xfrm>
            <a:off x="1427249" y="486036"/>
            <a:ext cx="8596668" cy="116651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Hardware </a:t>
            </a:r>
            <a:r>
              <a:rPr lang="en-IN" sz="3600" b="1" dirty="0" smtClean="0">
                <a:solidFill>
                  <a:srgbClr val="C00000"/>
                </a:solidFill>
              </a:rPr>
              <a:t>Implementation for signed magnitude addition and subtraction</a:t>
            </a:r>
            <a:endParaRPr lang="en-IN" sz="3600" b="1" dirty="0">
              <a:solidFill>
                <a:srgbClr val="C00000"/>
              </a:solidFill>
            </a:endParaRPr>
          </a:p>
        </p:txBody>
      </p:sp>
      <p:pic>
        <p:nvPicPr>
          <p:cNvPr id="7" name="Picture 6"/>
          <p:cNvPicPr>
            <a:picLocks noChangeAspect="1"/>
          </p:cNvPicPr>
          <p:nvPr/>
        </p:nvPicPr>
        <p:blipFill>
          <a:blip r:embed="rId4"/>
          <a:stretch>
            <a:fillRect/>
          </a:stretch>
        </p:blipFill>
        <p:spPr>
          <a:xfrm>
            <a:off x="3125599" y="2158213"/>
            <a:ext cx="6457950" cy="328612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31560" y="1566720"/>
              <a:ext cx="3638520" cy="3351600"/>
            </p14:xfrm>
          </p:contentPart>
        </mc:Choice>
        <mc:Fallback xmlns="">
          <p:pic>
            <p:nvPicPr>
              <p:cNvPr id="2" name="Ink 1"/>
              <p:cNvPicPr/>
              <p:nvPr/>
            </p:nvPicPr>
            <p:blipFill>
              <a:blip r:embed="rId6"/>
              <a:stretch>
                <a:fillRect/>
              </a:stretch>
            </p:blipFill>
            <p:spPr>
              <a:xfrm>
                <a:off x="322200" y="1557360"/>
                <a:ext cx="3657240" cy="3370320"/>
              </a:xfrm>
              <a:prstGeom prst="rect">
                <a:avLst/>
              </a:prstGeom>
            </p:spPr>
          </p:pic>
        </mc:Fallback>
      </mc:AlternateContent>
    </p:spTree>
    <p:extLst>
      <p:ext uri="{BB962C8B-B14F-4D97-AF65-F5344CB8AC3E}">
        <p14:creationId xmlns:p14="http://schemas.microsoft.com/office/powerpoint/2010/main" val="27525754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6" name="Title 1"/>
          <p:cNvSpPr txBox="1">
            <a:spLocks/>
          </p:cNvSpPr>
          <p:nvPr/>
        </p:nvSpPr>
        <p:spPr>
          <a:xfrm>
            <a:off x="956387" y="85034"/>
            <a:ext cx="8596668" cy="1101011"/>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Hardware </a:t>
            </a:r>
            <a:r>
              <a:rPr lang="en-IN" sz="3600" b="1" dirty="0" smtClean="0">
                <a:solidFill>
                  <a:srgbClr val="C00000"/>
                </a:solidFill>
              </a:rPr>
              <a:t>Algorithm </a:t>
            </a:r>
          </a:p>
        </p:txBody>
      </p:sp>
      <p:pic>
        <p:nvPicPr>
          <p:cNvPr id="7" name="Picture 6"/>
          <p:cNvPicPr>
            <a:picLocks noChangeAspect="1"/>
          </p:cNvPicPr>
          <p:nvPr/>
        </p:nvPicPr>
        <p:blipFill>
          <a:blip r:embed="rId4"/>
          <a:stretch>
            <a:fillRect/>
          </a:stretch>
        </p:blipFill>
        <p:spPr>
          <a:xfrm>
            <a:off x="6919759" y="1205683"/>
            <a:ext cx="5272241" cy="5302483"/>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812880" y="1418040"/>
              <a:ext cx="6870960" cy="3294000"/>
            </p14:xfrm>
          </p:contentPart>
        </mc:Choice>
        <mc:Fallback xmlns="">
          <p:pic>
            <p:nvPicPr>
              <p:cNvPr id="2" name="Ink 1"/>
              <p:cNvPicPr/>
              <p:nvPr/>
            </p:nvPicPr>
            <p:blipFill>
              <a:blip r:embed="rId6"/>
              <a:stretch>
                <a:fillRect/>
              </a:stretch>
            </p:blipFill>
            <p:spPr>
              <a:xfrm>
                <a:off x="803520" y="1408680"/>
                <a:ext cx="6889680" cy="3312720"/>
              </a:xfrm>
              <a:prstGeom prst="rect">
                <a:avLst/>
              </a:prstGeom>
            </p:spPr>
          </p:pic>
        </mc:Fallback>
      </mc:AlternateContent>
    </p:spTree>
    <p:extLst>
      <p:ext uri="{BB962C8B-B14F-4D97-AF65-F5344CB8AC3E}">
        <p14:creationId xmlns:p14="http://schemas.microsoft.com/office/powerpoint/2010/main" val="41633993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6" name="Title 1"/>
          <p:cNvSpPr txBox="1">
            <a:spLocks/>
          </p:cNvSpPr>
          <p:nvPr/>
        </p:nvSpPr>
        <p:spPr>
          <a:xfrm>
            <a:off x="-441960" y="59731"/>
            <a:ext cx="11475720" cy="1686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Addition and </a:t>
            </a:r>
            <a:r>
              <a:rPr lang="en-IN" sz="3600" b="1" dirty="0" smtClean="0">
                <a:solidFill>
                  <a:srgbClr val="C00000"/>
                </a:solidFill>
              </a:rPr>
              <a:t>Subtraction</a:t>
            </a:r>
          </a:p>
          <a:p>
            <a:pPr algn="ctr"/>
            <a:r>
              <a:rPr lang="en-IN" sz="3600" b="1" dirty="0" smtClean="0">
                <a:solidFill>
                  <a:srgbClr val="C00000"/>
                </a:solidFill>
              </a:rPr>
              <a:t> </a:t>
            </a:r>
            <a:r>
              <a:rPr lang="en-IN" sz="3600" b="1" dirty="0">
                <a:solidFill>
                  <a:srgbClr val="C00000"/>
                </a:solidFill>
              </a:rPr>
              <a:t>with Signed-2’s Complement Data</a:t>
            </a:r>
          </a:p>
        </p:txBody>
      </p:sp>
      <p:pic>
        <p:nvPicPr>
          <p:cNvPr id="7" name="Picture 6"/>
          <p:cNvPicPr>
            <a:picLocks noChangeAspect="1"/>
          </p:cNvPicPr>
          <p:nvPr/>
        </p:nvPicPr>
        <p:blipFill>
          <a:blip r:embed="rId4"/>
          <a:stretch>
            <a:fillRect/>
          </a:stretch>
        </p:blipFill>
        <p:spPr>
          <a:xfrm>
            <a:off x="8344400" y="1806019"/>
            <a:ext cx="3847600" cy="2014180"/>
          </a:xfrm>
          <a:prstGeom prst="rect">
            <a:avLst/>
          </a:prstGeom>
        </p:spPr>
      </p:pic>
      <p:pic>
        <p:nvPicPr>
          <p:cNvPr id="9" name="Picture 8"/>
          <p:cNvPicPr>
            <a:picLocks noChangeAspect="1"/>
          </p:cNvPicPr>
          <p:nvPr/>
        </p:nvPicPr>
        <p:blipFill>
          <a:blip r:embed="rId5"/>
          <a:stretch>
            <a:fillRect/>
          </a:stretch>
        </p:blipFill>
        <p:spPr>
          <a:xfrm>
            <a:off x="8453028" y="4277973"/>
            <a:ext cx="3730505" cy="2230193"/>
          </a:xfrm>
          <a:prstGeom prst="rect">
            <a:avLst/>
          </a:prstGeom>
        </p:spPr>
      </p:pic>
      <p:sp>
        <p:nvSpPr>
          <p:cNvPr id="10" name="Rectangle 9"/>
          <p:cNvSpPr/>
          <p:nvPr/>
        </p:nvSpPr>
        <p:spPr>
          <a:xfrm>
            <a:off x="746738" y="2382459"/>
            <a:ext cx="7209899" cy="3416320"/>
          </a:xfrm>
          <a:prstGeom prst="rect">
            <a:avLst/>
          </a:prstGeom>
        </p:spPr>
        <p:txBody>
          <a:bodyPr wrap="square">
            <a:spAutoFit/>
          </a:bodyPr>
          <a:lstStyle/>
          <a:p>
            <a:pPr marL="285750" indent="-285750" algn="just">
              <a:buFont typeface="Arial" panose="020B0604020202020204" pitchFamily="34" charset="0"/>
              <a:buChar char="•"/>
            </a:pPr>
            <a:r>
              <a:rPr lang="en-IN" dirty="0">
                <a:solidFill>
                  <a:srgbClr val="000000"/>
                </a:solidFill>
                <a:latin typeface="Book Antiqua" panose="02040602050305030304" pitchFamily="18" charset="0"/>
              </a:rPr>
              <a:t>The sum is obtained by adding the contents of AC and BR (including their sign bits). </a:t>
            </a:r>
            <a:endParaRPr lang="en-IN" dirty="0" smtClean="0">
              <a:solidFill>
                <a:srgbClr val="000000"/>
              </a:solidFill>
              <a:latin typeface="Book Antiqua" panose="02040602050305030304" pitchFamily="18" charset="0"/>
            </a:endParaRPr>
          </a:p>
          <a:p>
            <a:pPr marL="285750" indent="-285750" algn="just">
              <a:buFont typeface="Arial" panose="020B0604020202020204" pitchFamily="34" charset="0"/>
              <a:buChar char="•"/>
            </a:pPr>
            <a:r>
              <a:rPr lang="en-IN" dirty="0" smtClean="0">
                <a:solidFill>
                  <a:srgbClr val="000000"/>
                </a:solidFill>
                <a:latin typeface="Book Antiqua" panose="02040602050305030304" pitchFamily="18" charset="0"/>
              </a:rPr>
              <a:t>The </a:t>
            </a:r>
            <a:r>
              <a:rPr lang="en-IN" dirty="0">
                <a:solidFill>
                  <a:srgbClr val="000000"/>
                </a:solidFill>
                <a:latin typeface="Book Antiqua" panose="02040602050305030304" pitchFamily="18" charset="0"/>
              </a:rPr>
              <a:t>overflow bit V is set to 1 if the exclusive-OR of the last two carries is 1, and it is cleared to 0 otherwise. </a:t>
            </a:r>
            <a:endParaRPr lang="en-IN" dirty="0" smtClean="0">
              <a:solidFill>
                <a:srgbClr val="000000"/>
              </a:solidFill>
              <a:latin typeface="Book Antiqua" panose="02040602050305030304" pitchFamily="18" charset="0"/>
            </a:endParaRPr>
          </a:p>
          <a:p>
            <a:pPr marL="285750" indent="-285750" algn="just">
              <a:buFont typeface="Arial" panose="020B0604020202020204" pitchFamily="34" charset="0"/>
              <a:buChar char="•"/>
            </a:pPr>
            <a:r>
              <a:rPr lang="en-IN" dirty="0" smtClean="0">
                <a:solidFill>
                  <a:srgbClr val="000000"/>
                </a:solidFill>
                <a:latin typeface="Book Antiqua" panose="02040602050305030304" pitchFamily="18" charset="0"/>
              </a:rPr>
              <a:t>The </a:t>
            </a:r>
            <a:r>
              <a:rPr lang="en-IN" dirty="0">
                <a:solidFill>
                  <a:srgbClr val="000000"/>
                </a:solidFill>
                <a:latin typeface="Book Antiqua" panose="02040602050305030304" pitchFamily="18" charset="0"/>
              </a:rPr>
              <a:t>subtraction operation is accomplished by adding the content of AC to the 2's complement of BR. Taking the 2's complement of BR has the effect of changing a positive number to negative, and vice versa. </a:t>
            </a:r>
            <a:endParaRPr lang="en-IN" dirty="0" smtClean="0">
              <a:solidFill>
                <a:srgbClr val="000000"/>
              </a:solidFill>
              <a:latin typeface="Book Antiqua" panose="02040602050305030304" pitchFamily="18" charset="0"/>
            </a:endParaRPr>
          </a:p>
          <a:p>
            <a:pPr marL="285750" indent="-285750" algn="just">
              <a:buFont typeface="Arial" panose="020B0604020202020204" pitchFamily="34" charset="0"/>
              <a:buChar char="•"/>
            </a:pPr>
            <a:r>
              <a:rPr lang="en-IN" dirty="0" smtClean="0">
                <a:solidFill>
                  <a:srgbClr val="000000"/>
                </a:solidFill>
                <a:latin typeface="Book Antiqua" panose="02040602050305030304" pitchFamily="18" charset="0"/>
              </a:rPr>
              <a:t>An </a:t>
            </a:r>
            <a:r>
              <a:rPr lang="en-IN" dirty="0">
                <a:solidFill>
                  <a:srgbClr val="000000"/>
                </a:solidFill>
                <a:latin typeface="Book Antiqua" panose="02040602050305030304" pitchFamily="18" charset="0"/>
              </a:rPr>
              <a:t>overflow must be checked during this operation because the two numbers added could have the same sign. The programmer must realize that if an overflow occurs, there will be an erroneous result in the AC register. </a:t>
            </a:r>
            <a:endParaRPr lang="en-IN" dirty="0"/>
          </a:p>
        </p:txBody>
      </p:sp>
      <p:sp>
        <p:nvSpPr>
          <p:cNvPr id="11" name="Content Placeholder 2"/>
          <p:cNvSpPr txBox="1">
            <a:spLocks/>
          </p:cNvSpPr>
          <p:nvPr/>
        </p:nvSpPr>
        <p:spPr>
          <a:xfrm>
            <a:off x="9710732" y="3840895"/>
            <a:ext cx="1417631" cy="553981"/>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r>
              <a:rPr lang="en-IN" b="1" dirty="0" smtClean="0">
                <a:solidFill>
                  <a:srgbClr val="C00000"/>
                </a:solidFill>
              </a:rPr>
              <a:t>Algorithm</a:t>
            </a:r>
            <a:endParaRPr lang="en-IN" b="1" dirty="0">
              <a:solidFill>
                <a:srgbClr val="C00000"/>
              </a:solidFill>
            </a:endParaRPr>
          </a:p>
        </p:txBody>
      </p:sp>
      <p:sp>
        <p:nvSpPr>
          <p:cNvPr id="15" name="Content Placeholder 2"/>
          <p:cNvSpPr txBox="1">
            <a:spLocks/>
          </p:cNvSpPr>
          <p:nvPr/>
        </p:nvSpPr>
        <p:spPr>
          <a:xfrm>
            <a:off x="10003892" y="1438620"/>
            <a:ext cx="1417631" cy="553981"/>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r>
              <a:rPr lang="en-IN" b="1" dirty="0" smtClean="0">
                <a:solidFill>
                  <a:srgbClr val="C00000"/>
                </a:solidFill>
              </a:rPr>
              <a:t>Hardware</a:t>
            </a:r>
            <a:endParaRPr lang="en-IN" b="1" dirty="0">
              <a:solidFill>
                <a:srgbClr val="C00000"/>
              </a:solidFill>
            </a:endParaRPr>
          </a:p>
        </p:txBody>
      </p:sp>
    </p:spTree>
    <p:extLst>
      <p:ext uri="{BB962C8B-B14F-4D97-AF65-F5344CB8AC3E}">
        <p14:creationId xmlns:p14="http://schemas.microsoft.com/office/powerpoint/2010/main" val="366472330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9287933" y="0"/>
            <a:ext cx="2895600" cy="812800"/>
          </a:xfrm>
          <a:prstGeom prst="rect">
            <a:avLst/>
          </a:prstGeom>
          <a:noFill/>
          <a:ln w="9525">
            <a:noFill/>
            <a:miter lim="800000"/>
            <a:headEnd/>
            <a:tailEnd/>
          </a:ln>
        </p:spPr>
      </p:pic>
      <p:sp>
        <p:nvSpPr>
          <p:cNvPr id="4" name="Title 3"/>
          <p:cNvSpPr>
            <a:spLocks noGrp="1"/>
          </p:cNvSpPr>
          <p:nvPr>
            <p:ph type="title"/>
          </p:nvPr>
        </p:nvSpPr>
        <p:spPr>
          <a:xfrm>
            <a:off x="3152658" y="2722170"/>
            <a:ext cx="7070995" cy="1280890"/>
          </a:xfrm>
        </p:spPr>
        <p:txBody>
          <a:bodyPr>
            <a:noAutofit/>
          </a:bodyPr>
          <a:lstStyle/>
          <a:p>
            <a:r>
              <a:rPr lang="en-IN" sz="9600" b="1" i="1" dirty="0" smtClean="0">
                <a:solidFill>
                  <a:srgbClr val="C00000"/>
                </a:solidFill>
                <a:latin typeface="AR BERKLEY" panose="02000000000000000000" pitchFamily="2" charset="0"/>
              </a:rPr>
              <a:t>Thank you</a:t>
            </a:r>
            <a:endParaRPr lang="en-IN" sz="9600" b="1" i="1" dirty="0">
              <a:solidFill>
                <a:srgbClr val="C00000"/>
              </a:solidFill>
              <a:latin typeface="AR BERKLEY" panose="02000000000000000000" pitchFamily="2" charset="0"/>
            </a:endParaRPr>
          </a:p>
        </p:txBody>
      </p:sp>
    </p:spTree>
    <p:extLst>
      <p:ext uri="{BB962C8B-B14F-4D97-AF65-F5344CB8AC3E}">
        <p14:creationId xmlns:p14="http://schemas.microsoft.com/office/powerpoint/2010/main" val="279044691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1422592" y="504757"/>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a:solidFill>
                  <a:srgbClr val="C00000"/>
                </a:solidFill>
              </a:rPr>
              <a:t>Decimal Arithmetic Unit</a:t>
            </a:r>
          </a:p>
        </p:txBody>
      </p:sp>
      <p:sp>
        <p:nvSpPr>
          <p:cNvPr id="9" name="Content Placeholder 2"/>
          <p:cNvSpPr txBox="1">
            <a:spLocks/>
          </p:cNvSpPr>
          <p:nvPr/>
        </p:nvSpPr>
        <p:spPr>
          <a:xfrm>
            <a:off x="1422592" y="1873141"/>
            <a:ext cx="9107735" cy="3758164"/>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just">
              <a:buFont typeface="Wingdings" panose="05000000000000000000" pitchFamily="2" charset="2"/>
              <a:buChar char="Ø"/>
            </a:pPr>
            <a:r>
              <a:rPr lang="en-IN" sz="2000" dirty="0">
                <a:solidFill>
                  <a:schemeClr val="tx1"/>
                </a:solidFill>
              </a:rPr>
              <a:t>The user of a computer prepares data with decimal numbers and receives results in decimal form. </a:t>
            </a:r>
            <a:endParaRPr lang="en-IN" sz="2000" dirty="0" smtClean="0">
              <a:solidFill>
                <a:schemeClr val="tx1"/>
              </a:solidFill>
            </a:endParaRPr>
          </a:p>
          <a:p>
            <a:pPr marL="285750" indent="-285750" algn="just">
              <a:buFont typeface="Wingdings" panose="05000000000000000000" pitchFamily="2" charset="2"/>
              <a:buChar char="Ø"/>
            </a:pPr>
            <a:r>
              <a:rPr lang="en-IN" sz="2000" dirty="0" smtClean="0">
                <a:solidFill>
                  <a:schemeClr val="tx1"/>
                </a:solidFill>
              </a:rPr>
              <a:t>A </a:t>
            </a:r>
            <a:r>
              <a:rPr lang="en-IN" sz="2000" dirty="0">
                <a:solidFill>
                  <a:schemeClr val="tx1"/>
                </a:solidFill>
              </a:rPr>
              <a:t>CPU with an arithmetic logic unit can perform arithmetic micro-operations with binary data. </a:t>
            </a:r>
            <a:endParaRPr lang="en-IN" sz="2000" dirty="0" smtClean="0">
              <a:solidFill>
                <a:schemeClr val="tx1"/>
              </a:solidFill>
            </a:endParaRPr>
          </a:p>
          <a:p>
            <a:pPr marL="285750" indent="-285750" algn="just">
              <a:buFont typeface="Wingdings" panose="05000000000000000000" pitchFamily="2" charset="2"/>
              <a:buChar char="Ø"/>
            </a:pPr>
            <a:r>
              <a:rPr lang="en-IN" sz="2000" dirty="0" smtClean="0">
                <a:solidFill>
                  <a:schemeClr val="tx1"/>
                </a:solidFill>
              </a:rPr>
              <a:t>To </a:t>
            </a:r>
            <a:r>
              <a:rPr lang="en-IN" sz="2000" dirty="0">
                <a:solidFill>
                  <a:schemeClr val="tx1"/>
                </a:solidFill>
              </a:rPr>
              <a:t>perform arithmetic operations with decimal data, it is necessary to convert the </a:t>
            </a:r>
            <a:r>
              <a:rPr lang="en-IN" sz="2000" dirty="0" smtClean="0">
                <a:solidFill>
                  <a:schemeClr val="tx1"/>
                </a:solidFill>
              </a:rPr>
              <a:t>input decimal </a:t>
            </a:r>
            <a:r>
              <a:rPr lang="en-IN" sz="2000" dirty="0">
                <a:solidFill>
                  <a:schemeClr val="tx1"/>
                </a:solidFill>
              </a:rPr>
              <a:t>numbers to binary, to perform all calculations with binary numbers, and to convert the results into decimal.</a:t>
            </a:r>
            <a:endParaRPr lang="en-IN" sz="1800" dirty="0">
              <a:solidFill>
                <a:schemeClr val="tx1"/>
              </a:solidFill>
            </a:endParaRPr>
          </a:p>
        </p:txBody>
      </p:sp>
    </p:spTree>
    <p:extLst>
      <p:ext uri="{BB962C8B-B14F-4D97-AF65-F5344CB8AC3E}">
        <p14:creationId xmlns:p14="http://schemas.microsoft.com/office/powerpoint/2010/main" val="3537254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9"/>
          <p:cNvSpPr>
            <a:spLocks noGrp="1"/>
          </p:cNvSpPr>
          <p:nvPr>
            <p:ph type="dt" sz="half" idx="10"/>
          </p:nvPr>
        </p:nvSpPr>
        <p:spPr>
          <a:xfrm>
            <a:off x="373224" y="6481135"/>
            <a:ext cx="1203649" cy="365125"/>
          </a:xfrm>
        </p:spPr>
        <p:txBody>
          <a:bodyPr/>
          <a:lstStyle/>
          <a:p>
            <a:fld id="{ED3B0E34-63BC-4017-BE35-95292CC6F8CC}" type="datetime3">
              <a:rPr lang="en-US" smtClean="0"/>
              <a:pPr/>
              <a:t>12 May 2021</a:t>
            </a:fld>
            <a:endParaRPr lang="en-US" dirty="0"/>
          </a:p>
        </p:txBody>
      </p:sp>
      <p:sp>
        <p:nvSpPr>
          <p:cNvPr id="13" name="Footer Placeholder 7"/>
          <p:cNvSpPr>
            <a:spLocks noGrp="1"/>
          </p:cNvSpPr>
          <p:nvPr>
            <p:ph type="ftr" sz="quarter" idx="11"/>
          </p:nvPr>
        </p:nvSpPr>
        <p:spPr>
          <a:xfrm>
            <a:off x="1939377" y="6508166"/>
            <a:ext cx="7495989" cy="346193"/>
          </a:xfrm>
        </p:spPr>
        <p:txBody>
          <a:bodyPr/>
          <a:lstStyle/>
          <a:p>
            <a:r>
              <a:rPr lang="en-US" dirty="0" smtClean="0"/>
              <a:t>Department of CSE, GIT                            Course Code and Course Title: </a:t>
            </a:r>
            <a:r>
              <a:rPr lang="en-IN" dirty="0"/>
              <a:t>19ECS202: COMPUTER ORGANIZATION AND ARCHITECTURE</a:t>
            </a:r>
            <a:endParaRPr lang="en-US" dirty="0"/>
          </a:p>
        </p:txBody>
      </p:sp>
      <p:pic>
        <p:nvPicPr>
          <p:cNvPr id="14" name="Picture 2"/>
          <p:cNvPicPr>
            <a:picLocks noChangeAspect="1" noChangeArrowheads="1"/>
          </p:cNvPicPr>
          <p:nvPr/>
        </p:nvPicPr>
        <p:blipFill>
          <a:blip r:embed="rId3" cstate="print"/>
          <a:srcRect/>
          <a:stretch>
            <a:fillRect/>
          </a:stretch>
        </p:blipFill>
        <p:spPr bwMode="auto">
          <a:xfrm>
            <a:off x="9287933" y="0"/>
            <a:ext cx="2895600" cy="812800"/>
          </a:xfrm>
          <a:prstGeom prst="rect">
            <a:avLst/>
          </a:prstGeom>
          <a:noFill/>
          <a:ln w="9525">
            <a:noFill/>
            <a:miter lim="800000"/>
            <a:headEnd/>
            <a:tailEnd/>
          </a:ln>
        </p:spPr>
      </p:pic>
      <p:sp>
        <p:nvSpPr>
          <p:cNvPr id="8" name="Title 1"/>
          <p:cNvSpPr txBox="1">
            <a:spLocks/>
          </p:cNvSpPr>
          <p:nvPr/>
        </p:nvSpPr>
        <p:spPr>
          <a:xfrm>
            <a:off x="691265" y="0"/>
            <a:ext cx="8596668" cy="92455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dirty="0" smtClean="0">
                <a:solidFill>
                  <a:srgbClr val="C00000"/>
                </a:solidFill>
              </a:rPr>
              <a:t>BCD Adder </a:t>
            </a:r>
            <a:endParaRPr lang="en-IN" sz="3600" b="1" dirty="0">
              <a:solidFill>
                <a:srgbClr val="C00000"/>
              </a:solidFill>
            </a:endParaRPr>
          </a:p>
        </p:txBody>
      </p:sp>
      <p:pic>
        <p:nvPicPr>
          <p:cNvPr id="4" name="Picture 3"/>
          <p:cNvPicPr>
            <a:picLocks noChangeAspect="1"/>
          </p:cNvPicPr>
          <p:nvPr/>
        </p:nvPicPr>
        <p:blipFill>
          <a:blip r:embed="rId4"/>
          <a:stretch>
            <a:fillRect/>
          </a:stretch>
        </p:blipFill>
        <p:spPr>
          <a:xfrm>
            <a:off x="1822651" y="943023"/>
            <a:ext cx="5953125" cy="5676900"/>
          </a:xfrm>
          <a:prstGeom prst="rect">
            <a:avLst/>
          </a:prstGeom>
        </p:spPr>
      </p:pic>
      <p:pic>
        <p:nvPicPr>
          <p:cNvPr id="5" name="Picture 4"/>
          <p:cNvPicPr>
            <a:picLocks noChangeAspect="1"/>
          </p:cNvPicPr>
          <p:nvPr/>
        </p:nvPicPr>
        <p:blipFill>
          <a:blip r:embed="rId5"/>
          <a:stretch>
            <a:fillRect/>
          </a:stretch>
        </p:blipFill>
        <p:spPr>
          <a:xfrm>
            <a:off x="8397141" y="3243454"/>
            <a:ext cx="2076450" cy="314325"/>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7385040" y="5753160"/>
              <a:ext cx="127440" cy="12960"/>
            </p14:xfrm>
          </p:contentPart>
        </mc:Choice>
        <mc:Fallback xmlns="">
          <p:pic>
            <p:nvPicPr>
              <p:cNvPr id="6" name="Ink 5"/>
              <p:cNvPicPr/>
              <p:nvPr/>
            </p:nvPicPr>
            <p:blipFill>
              <a:blip r:embed="rId7"/>
              <a:stretch>
                <a:fillRect/>
              </a:stretch>
            </p:blipFill>
            <p:spPr>
              <a:xfrm>
                <a:off x="7369200" y="5689440"/>
                <a:ext cx="159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7378560" y="5962680"/>
              <a:ext cx="114840" cy="19440"/>
            </p14:xfrm>
          </p:contentPart>
        </mc:Choice>
        <mc:Fallback xmlns="">
          <p:pic>
            <p:nvPicPr>
              <p:cNvPr id="7" name="Ink 6"/>
              <p:cNvPicPr/>
              <p:nvPr/>
            </p:nvPicPr>
            <p:blipFill>
              <a:blip r:embed="rId9"/>
              <a:stretch>
                <a:fillRect/>
              </a:stretch>
            </p:blipFill>
            <p:spPr>
              <a:xfrm>
                <a:off x="7362720" y="5899320"/>
                <a:ext cx="1465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p14:cNvContentPartPr/>
              <p14:nvPr/>
            </p14:nvContentPartPr>
            <p14:xfrm>
              <a:off x="7416720" y="6184800"/>
              <a:ext cx="114840" cy="25920"/>
            </p14:xfrm>
          </p:contentPart>
        </mc:Choice>
        <mc:Fallback xmlns="">
          <p:pic>
            <p:nvPicPr>
              <p:cNvPr id="10" name="Ink 9"/>
              <p:cNvPicPr/>
              <p:nvPr/>
            </p:nvPicPr>
            <p:blipFill>
              <a:blip r:embed="rId11"/>
              <a:stretch>
                <a:fillRect/>
              </a:stretch>
            </p:blipFill>
            <p:spPr>
              <a:xfrm>
                <a:off x="7400880" y="6121440"/>
                <a:ext cx="146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p14:cNvContentPartPr/>
              <p14:nvPr/>
            </p14:nvContentPartPr>
            <p14:xfrm>
              <a:off x="7416720" y="6375240"/>
              <a:ext cx="127440" cy="64080"/>
            </p14:xfrm>
          </p:contentPart>
        </mc:Choice>
        <mc:Fallback xmlns="">
          <p:pic>
            <p:nvPicPr>
              <p:cNvPr id="11" name="Ink 10"/>
              <p:cNvPicPr/>
              <p:nvPr/>
            </p:nvPicPr>
            <p:blipFill>
              <a:blip r:embed="rId13"/>
              <a:stretch>
                <a:fillRect/>
              </a:stretch>
            </p:blipFill>
            <p:spPr>
              <a:xfrm>
                <a:off x="7400880" y="6311880"/>
                <a:ext cx="159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p14:cNvContentPartPr/>
              <p14:nvPr/>
            </p14:nvContentPartPr>
            <p14:xfrm>
              <a:off x="2025720" y="5753160"/>
              <a:ext cx="70200" cy="654480"/>
            </p14:xfrm>
          </p:contentPart>
        </mc:Choice>
        <mc:Fallback xmlns="">
          <p:pic>
            <p:nvPicPr>
              <p:cNvPr id="15" name="Ink 14"/>
              <p:cNvPicPr/>
              <p:nvPr/>
            </p:nvPicPr>
            <p:blipFill>
              <a:blip r:embed="rId15"/>
              <a:stretch>
                <a:fillRect/>
              </a:stretch>
            </p:blipFill>
            <p:spPr>
              <a:xfrm>
                <a:off x="2009880" y="5689440"/>
                <a:ext cx="101880" cy="78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p14:cNvContentPartPr/>
              <p14:nvPr/>
            </p14:nvContentPartPr>
            <p14:xfrm>
              <a:off x="2050920" y="5765760"/>
              <a:ext cx="70200" cy="19440"/>
            </p14:xfrm>
          </p:contentPart>
        </mc:Choice>
        <mc:Fallback xmlns="">
          <p:pic>
            <p:nvPicPr>
              <p:cNvPr id="16" name="Ink 15"/>
              <p:cNvPicPr/>
              <p:nvPr/>
            </p:nvPicPr>
            <p:blipFill>
              <a:blip r:embed="rId17"/>
              <a:stretch>
                <a:fillRect/>
              </a:stretch>
            </p:blipFill>
            <p:spPr>
              <a:xfrm>
                <a:off x="2035080" y="5702400"/>
                <a:ext cx="101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p14:cNvContentPartPr/>
              <p14:nvPr/>
            </p14:nvContentPartPr>
            <p14:xfrm>
              <a:off x="8908920" y="3295800"/>
              <a:ext cx="102240" cy="127080"/>
            </p14:xfrm>
          </p:contentPart>
        </mc:Choice>
        <mc:Fallback xmlns="">
          <p:pic>
            <p:nvPicPr>
              <p:cNvPr id="17" name="Ink 16"/>
              <p:cNvPicPr/>
              <p:nvPr/>
            </p:nvPicPr>
            <p:blipFill>
              <a:blip r:embed="rId19"/>
              <a:stretch>
                <a:fillRect/>
              </a:stretch>
            </p:blipFill>
            <p:spPr>
              <a:xfrm>
                <a:off x="8893080" y="3232080"/>
                <a:ext cx="133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p14:cNvContentPartPr/>
              <p14:nvPr/>
            </p14:nvContentPartPr>
            <p14:xfrm>
              <a:off x="7404120" y="4889520"/>
              <a:ext cx="101880" cy="360"/>
            </p14:xfrm>
          </p:contentPart>
        </mc:Choice>
        <mc:Fallback xmlns="">
          <p:pic>
            <p:nvPicPr>
              <p:cNvPr id="18" name="Ink 17"/>
              <p:cNvPicPr/>
              <p:nvPr/>
            </p:nvPicPr>
            <p:blipFill>
              <a:blip r:embed="rId21"/>
              <a:stretch>
                <a:fillRect/>
              </a:stretch>
            </p:blipFill>
            <p:spPr>
              <a:xfrm>
                <a:off x="7388280" y="4826160"/>
                <a:ext cx="133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p14:cNvContentPartPr/>
              <p14:nvPr/>
            </p14:nvContentPartPr>
            <p14:xfrm>
              <a:off x="7391520" y="5111640"/>
              <a:ext cx="114480" cy="45000"/>
            </p14:xfrm>
          </p:contentPart>
        </mc:Choice>
        <mc:Fallback xmlns="">
          <p:pic>
            <p:nvPicPr>
              <p:cNvPr id="19" name="Ink 18"/>
              <p:cNvPicPr/>
              <p:nvPr/>
            </p:nvPicPr>
            <p:blipFill>
              <a:blip r:embed="rId23"/>
              <a:stretch>
                <a:fillRect/>
              </a:stretch>
            </p:blipFill>
            <p:spPr>
              <a:xfrm>
                <a:off x="7375680" y="5048280"/>
                <a:ext cx="1461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p14:cNvContentPartPr/>
              <p14:nvPr/>
            </p14:nvContentPartPr>
            <p14:xfrm>
              <a:off x="7410600" y="5295960"/>
              <a:ext cx="101880" cy="360"/>
            </p14:xfrm>
          </p:contentPart>
        </mc:Choice>
        <mc:Fallback xmlns="">
          <p:pic>
            <p:nvPicPr>
              <p:cNvPr id="20" name="Ink 19"/>
              <p:cNvPicPr/>
              <p:nvPr/>
            </p:nvPicPr>
            <p:blipFill>
              <a:blip r:embed="rId25"/>
              <a:stretch>
                <a:fillRect/>
              </a:stretch>
            </p:blipFill>
            <p:spPr>
              <a:xfrm>
                <a:off x="7394400" y="5232240"/>
                <a:ext cx="1339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p14:cNvContentPartPr/>
              <p14:nvPr/>
            </p14:nvContentPartPr>
            <p14:xfrm>
              <a:off x="7391520" y="5530680"/>
              <a:ext cx="101880" cy="360"/>
            </p14:xfrm>
          </p:contentPart>
        </mc:Choice>
        <mc:Fallback xmlns="">
          <p:pic>
            <p:nvPicPr>
              <p:cNvPr id="21" name="Ink 20"/>
              <p:cNvPicPr/>
              <p:nvPr/>
            </p:nvPicPr>
            <p:blipFill>
              <a:blip r:embed="rId27"/>
              <a:stretch>
                <a:fillRect/>
              </a:stretch>
            </p:blipFill>
            <p:spPr>
              <a:xfrm>
                <a:off x="7375680" y="5467320"/>
                <a:ext cx="1335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p14:cNvContentPartPr/>
              <p14:nvPr/>
            </p14:nvContentPartPr>
            <p14:xfrm>
              <a:off x="2546280" y="4870440"/>
              <a:ext cx="565560" cy="19440"/>
            </p14:xfrm>
          </p:contentPart>
        </mc:Choice>
        <mc:Fallback xmlns="">
          <p:pic>
            <p:nvPicPr>
              <p:cNvPr id="22" name="Ink 21"/>
              <p:cNvPicPr/>
              <p:nvPr/>
            </p:nvPicPr>
            <p:blipFill>
              <a:blip r:embed="rId29"/>
              <a:stretch>
                <a:fillRect/>
              </a:stretch>
            </p:blipFill>
            <p:spPr>
              <a:xfrm>
                <a:off x="2530440" y="4807080"/>
                <a:ext cx="597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p14:cNvContentPartPr/>
              <p14:nvPr/>
            </p14:nvContentPartPr>
            <p14:xfrm>
              <a:off x="2533680" y="5092560"/>
              <a:ext cx="609840" cy="51120"/>
            </p14:xfrm>
          </p:contentPart>
        </mc:Choice>
        <mc:Fallback xmlns="">
          <p:pic>
            <p:nvPicPr>
              <p:cNvPr id="23" name="Ink 22"/>
              <p:cNvPicPr/>
              <p:nvPr/>
            </p:nvPicPr>
            <p:blipFill>
              <a:blip r:embed="rId31"/>
              <a:stretch>
                <a:fillRect/>
              </a:stretch>
            </p:blipFill>
            <p:spPr>
              <a:xfrm>
                <a:off x="2517840" y="5029200"/>
                <a:ext cx="641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p14:cNvContentPartPr/>
              <p14:nvPr/>
            </p14:nvContentPartPr>
            <p14:xfrm>
              <a:off x="2565360" y="5321160"/>
              <a:ext cx="559080" cy="32400"/>
            </p14:xfrm>
          </p:contentPart>
        </mc:Choice>
        <mc:Fallback xmlns="">
          <p:pic>
            <p:nvPicPr>
              <p:cNvPr id="24" name="Ink 23"/>
              <p:cNvPicPr/>
              <p:nvPr/>
            </p:nvPicPr>
            <p:blipFill>
              <a:blip r:embed="rId33"/>
              <a:stretch>
                <a:fillRect/>
              </a:stretch>
            </p:blipFill>
            <p:spPr>
              <a:xfrm>
                <a:off x="2549520" y="5257800"/>
                <a:ext cx="590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p14:cNvContentPartPr/>
              <p14:nvPr/>
            </p14:nvContentPartPr>
            <p14:xfrm>
              <a:off x="2565360" y="5537160"/>
              <a:ext cx="603720" cy="25920"/>
            </p14:xfrm>
          </p:contentPart>
        </mc:Choice>
        <mc:Fallback xmlns="">
          <p:pic>
            <p:nvPicPr>
              <p:cNvPr id="25" name="Ink 24"/>
              <p:cNvPicPr/>
              <p:nvPr/>
            </p:nvPicPr>
            <p:blipFill>
              <a:blip r:embed="rId35"/>
              <a:stretch>
                <a:fillRect/>
              </a:stretch>
            </p:blipFill>
            <p:spPr>
              <a:xfrm>
                <a:off x="2549520" y="5473800"/>
                <a:ext cx="6354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p14:cNvContentPartPr/>
              <p14:nvPr/>
            </p14:nvContentPartPr>
            <p14:xfrm>
              <a:off x="9321840" y="3346560"/>
              <a:ext cx="387720" cy="63720"/>
            </p14:xfrm>
          </p:contentPart>
        </mc:Choice>
        <mc:Fallback xmlns="">
          <p:pic>
            <p:nvPicPr>
              <p:cNvPr id="26" name="Ink 25"/>
              <p:cNvPicPr/>
              <p:nvPr/>
            </p:nvPicPr>
            <p:blipFill>
              <a:blip r:embed="rId37"/>
              <a:stretch>
                <a:fillRect/>
              </a:stretch>
            </p:blipFill>
            <p:spPr>
              <a:xfrm>
                <a:off x="9306000" y="3282840"/>
                <a:ext cx="419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p14:cNvContentPartPr/>
              <p14:nvPr/>
            </p14:nvContentPartPr>
            <p14:xfrm>
              <a:off x="7385040" y="4451400"/>
              <a:ext cx="108360" cy="32040"/>
            </p14:xfrm>
          </p:contentPart>
        </mc:Choice>
        <mc:Fallback xmlns="">
          <p:pic>
            <p:nvPicPr>
              <p:cNvPr id="27" name="Ink 26"/>
              <p:cNvPicPr/>
              <p:nvPr/>
            </p:nvPicPr>
            <p:blipFill>
              <a:blip r:embed="rId39"/>
              <a:stretch>
                <a:fillRect/>
              </a:stretch>
            </p:blipFill>
            <p:spPr>
              <a:xfrm>
                <a:off x="7369200" y="4387680"/>
                <a:ext cx="1400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p14:cNvContentPartPr/>
              <p14:nvPr/>
            </p14:nvContentPartPr>
            <p14:xfrm>
              <a:off x="7378560" y="4616280"/>
              <a:ext cx="146520" cy="70200"/>
            </p14:xfrm>
          </p:contentPart>
        </mc:Choice>
        <mc:Fallback xmlns="">
          <p:pic>
            <p:nvPicPr>
              <p:cNvPr id="28" name="Ink 27"/>
              <p:cNvPicPr/>
              <p:nvPr/>
            </p:nvPicPr>
            <p:blipFill>
              <a:blip r:embed="rId41"/>
              <a:stretch>
                <a:fillRect/>
              </a:stretch>
            </p:blipFill>
            <p:spPr>
              <a:xfrm>
                <a:off x="7362720" y="4552920"/>
                <a:ext cx="1782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p14:cNvContentPartPr/>
              <p14:nvPr/>
            </p14:nvContentPartPr>
            <p14:xfrm>
              <a:off x="2571840" y="4406760"/>
              <a:ext cx="32040" cy="57600"/>
            </p14:xfrm>
          </p:contentPart>
        </mc:Choice>
        <mc:Fallback xmlns="">
          <p:pic>
            <p:nvPicPr>
              <p:cNvPr id="29" name="Ink 28"/>
              <p:cNvPicPr/>
              <p:nvPr/>
            </p:nvPicPr>
            <p:blipFill>
              <a:blip r:embed="rId43"/>
              <a:stretch>
                <a:fillRect/>
              </a:stretch>
            </p:blipFill>
            <p:spPr>
              <a:xfrm>
                <a:off x="2556000" y="4343400"/>
                <a:ext cx="637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p14:cNvContentPartPr/>
              <p14:nvPr/>
            </p14:nvContentPartPr>
            <p14:xfrm>
              <a:off x="3556080" y="4425840"/>
              <a:ext cx="140040" cy="13320"/>
            </p14:xfrm>
          </p:contentPart>
        </mc:Choice>
        <mc:Fallback xmlns="">
          <p:pic>
            <p:nvPicPr>
              <p:cNvPr id="30" name="Ink 29"/>
              <p:cNvPicPr/>
              <p:nvPr/>
            </p:nvPicPr>
            <p:blipFill>
              <a:blip r:embed="rId45"/>
              <a:stretch>
                <a:fillRect/>
              </a:stretch>
            </p:blipFill>
            <p:spPr>
              <a:xfrm>
                <a:off x="3540240" y="4362480"/>
                <a:ext cx="171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p14:cNvContentPartPr/>
              <p14:nvPr/>
            </p14:nvContentPartPr>
            <p14:xfrm>
              <a:off x="2546280" y="4654440"/>
              <a:ext cx="114840" cy="360"/>
            </p14:xfrm>
          </p:contentPart>
        </mc:Choice>
        <mc:Fallback xmlns="">
          <p:pic>
            <p:nvPicPr>
              <p:cNvPr id="31" name="Ink 30"/>
              <p:cNvPicPr/>
              <p:nvPr/>
            </p:nvPicPr>
            <p:blipFill>
              <a:blip r:embed="rId47"/>
              <a:stretch>
                <a:fillRect/>
              </a:stretch>
            </p:blipFill>
            <p:spPr>
              <a:xfrm>
                <a:off x="2530440" y="4591080"/>
                <a:ext cx="1465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p14:cNvContentPartPr/>
              <p14:nvPr/>
            </p14:nvContentPartPr>
            <p14:xfrm>
              <a:off x="3575160" y="4648320"/>
              <a:ext cx="95400" cy="12960"/>
            </p14:xfrm>
          </p:contentPart>
        </mc:Choice>
        <mc:Fallback xmlns="">
          <p:pic>
            <p:nvPicPr>
              <p:cNvPr id="32" name="Ink 31"/>
              <p:cNvPicPr/>
              <p:nvPr/>
            </p:nvPicPr>
            <p:blipFill>
              <a:blip r:embed="rId49"/>
              <a:stretch>
                <a:fillRect/>
              </a:stretch>
            </p:blipFill>
            <p:spPr>
              <a:xfrm>
                <a:off x="3559320" y="4584600"/>
                <a:ext cx="1270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p14:cNvContentPartPr/>
              <p14:nvPr/>
            </p14:nvContentPartPr>
            <p14:xfrm>
              <a:off x="3600360" y="4616280"/>
              <a:ext cx="76680" cy="45000"/>
            </p14:xfrm>
          </p:contentPart>
        </mc:Choice>
        <mc:Fallback xmlns="">
          <p:pic>
            <p:nvPicPr>
              <p:cNvPr id="33" name="Ink 32"/>
              <p:cNvPicPr/>
              <p:nvPr/>
            </p:nvPicPr>
            <p:blipFill>
              <a:blip r:embed="rId51"/>
              <a:stretch>
                <a:fillRect/>
              </a:stretch>
            </p:blipFill>
            <p:spPr>
              <a:xfrm>
                <a:off x="3584520" y="4552920"/>
                <a:ext cx="1083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p14:cNvContentPartPr/>
              <p14:nvPr/>
            </p14:nvContentPartPr>
            <p14:xfrm>
              <a:off x="10032840" y="3352680"/>
              <a:ext cx="387720" cy="70200"/>
            </p14:xfrm>
          </p:contentPart>
        </mc:Choice>
        <mc:Fallback xmlns="">
          <p:pic>
            <p:nvPicPr>
              <p:cNvPr id="34" name="Ink 33"/>
              <p:cNvPicPr/>
              <p:nvPr/>
            </p:nvPicPr>
            <p:blipFill>
              <a:blip r:embed="rId53"/>
              <a:stretch>
                <a:fillRect/>
              </a:stretch>
            </p:blipFill>
            <p:spPr>
              <a:xfrm>
                <a:off x="10017000" y="3289320"/>
                <a:ext cx="4197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p14:cNvContentPartPr/>
              <p14:nvPr/>
            </p14:nvContentPartPr>
            <p14:xfrm>
              <a:off x="342000" y="729720"/>
              <a:ext cx="6998040" cy="4893840"/>
            </p14:xfrm>
          </p:contentPart>
        </mc:Choice>
        <mc:Fallback xmlns="">
          <p:pic>
            <p:nvPicPr>
              <p:cNvPr id="35" name="Ink 34"/>
              <p:cNvPicPr/>
              <p:nvPr/>
            </p:nvPicPr>
            <p:blipFill>
              <a:blip r:embed="rId55"/>
              <a:stretch>
                <a:fillRect/>
              </a:stretch>
            </p:blipFill>
            <p:spPr>
              <a:xfrm>
                <a:off x="332640" y="720360"/>
                <a:ext cx="7016760" cy="491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p14:cNvContentPartPr/>
              <p14:nvPr/>
            </p14:nvContentPartPr>
            <p14:xfrm>
              <a:off x="8540640" y="3537000"/>
              <a:ext cx="406800" cy="908280"/>
            </p14:xfrm>
          </p:contentPart>
        </mc:Choice>
        <mc:Fallback xmlns="">
          <p:pic>
            <p:nvPicPr>
              <p:cNvPr id="36" name="Ink 35"/>
              <p:cNvPicPr/>
              <p:nvPr/>
            </p:nvPicPr>
            <p:blipFill>
              <a:blip r:embed="rId57"/>
              <a:stretch>
                <a:fillRect/>
              </a:stretch>
            </p:blipFill>
            <p:spPr>
              <a:xfrm>
                <a:off x="8531280" y="3527640"/>
                <a:ext cx="425520" cy="927000"/>
              </a:xfrm>
              <a:prstGeom prst="rect">
                <a:avLst/>
              </a:prstGeom>
            </p:spPr>
          </p:pic>
        </mc:Fallback>
      </mc:AlternateContent>
    </p:spTree>
    <p:extLst>
      <p:ext uri="{BB962C8B-B14F-4D97-AF65-F5344CB8AC3E}">
        <p14:creationId xmlns:p14="http://schemas.microsoft.com/office/powerpoint/2010/main" val="410467541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10610</TotalTime>
  <Words>6826</Words>
  <Application>Microsoft Office PowerPoint</Application>
  <PresentationFormat>Widescreen</PresentationFormat>
  <Paragraphs>956</Paragraphs>
  <Slides>111</Slides>
  <Notes>100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111</vt:i4>
      </vt:variant>
    </vt:vector>
  </HeadingPairs>
  <TitlesOfParts>
    <vt:vector size="124" baseType="lpstr">
      <vt:lpstr>AR BERKLEY</vt:lpstr>
      <vt:lpstr>Arial</vt:lpstr>
      <vt:lpstr>Book Antiqua</vt:lpstr>
      <vt:lpstr>Calibri</vt:lpstr>
      <vt:lpstr>Century Gothic</vt:lpstr>
      <vt:lpstr>Gadugi</vt:lpstr>
      <vt:lpstr>굴림</vt:lpstr>
      <vt:lpstr>Helvetica Neue</vt:lpstr>
      <vt:lpstr>HY중고딕</vt:lpstr>
      <vt:lpstr>Symbol</vt:lpstr>
      <vt:lpstr>Wingdings</vt:lpstr>
      <vt:lpstr>Wingdings 3</vt:lpstr>
      <vt:lpstr>Wisp</vt:lpstr>
      <vt:lpstr>COMPUTER ORGANIZATION AND ARCHITECTURE</vt:lpstr>
      <vt:lpstr>UNIT III</vt:lpstr>
      <vt:lpstr>Central Processing Unit</vt:lpstr>
      <vt:lpstr>General Register Organization</vt:lpstr>
      <vt:lpstr>General Register Organization</vt:lpstr>
      <vt:lpstr>Operation of Control Unit</vt:lpstr>
      <vt:lpstr>ALU Control</vt:lpstr>
      <vt:lpstr>Examples of ALU microperations</vt:lpstr>
      <vt:lpstr>Thank you</vt:lpstr>
      <vt:lpstr>Stack Organization</vt:lpstr>
      <vt:lpstr>Stack Organization</vt:lpstr>
      <vt:lpstr>Stack Organization</vt:lpstr>
      <vt:lpstr>Register Stack </vt:lpstr>
      <vt:lpstr>Register Stack </vt:lpstr>
      <vt:lpstr>Register Stack </vt:lpstr>
      <vt:lpstr>Memory Stack </vt:lpstr>
      <vt:lpstr>Memory Stack </vt:lpstr>
      <vt:lpstr>Reverse Polish Notation</vt:lpstr>
      <vt:lpstr>conversion from infix notation to reverse Polish notation</vt:lpstr>
      <vt:lpstr>Evaluation of Arithmetic Expressions</vt:lpstr>
      <vt:lpstr>Thank you</vt:lpstr>
      <vt:lpstr>Instruction Formats</vt:lpstr>
      <vt:lpstr>Instruction Formats</vt:lpstr>
      <vt:lpstr>Instruction Formats</vt:lpstr>
      <vt:lpstr>Instruction Formats</vt:lpstr>
      <vt:lpstr>Three-Address Instructions</vt:lpstr>
      <vt:lpstr>Two-Address Instructions</vt:lpstr>
      <vt:lpstr>One-Address Instructions</vt:lpstr>
      <vt:lpstr>Zero-Address Instructions</vt:lpstr>
      <vt:lpstr>RISC Instruction</vt:lpstr>
      <vt:lpstr>Thank you</vt:lpstr>
      <vt:lpstr>Addressing Modes</vt:lpstr>
      <vt:lpstr>Addressing Modes</vt:lpstr>
      <vt:lpstr>Addressing Modes</vt:lpstr>
      <vt:lpstr>Addressing Modes</vt:lpstr>
      <vt:lpstr>Addressing Modes</vt:lpstr>
      <vt:lpstr>Numerical Example</vt:lpstr>
      <vt:lpstr>Data Transfer and Manipulation</vt:lpstr>
      <vt:lpstr>Data Transfer Instructions</vt:lpstr>
      <vt:lpstr>Data Transfer Instructions</vt:lpstr>
      <vt:lpstr>Data Transfer Instructions</vt:lpstr>
      <vt:lpstr>Data Manipulation Instructions</vt:lpstr>
      <vt:lpstr>Arithmetic instructions</vt:lpstr>
      <vt:lpstr>Logical and Bit Manipulation Instructions</vt:lpstr>
      <vt:lpstr>Shift Instructions</vt:lpstr>
      <vt:lpstr>Program control Instructions</vt:lpstr>
      <vt:lpstr>Program control instructions</vt:lpstr>
      <vt:lpstr>CALL and RETURN instruction</vt:lpstr>
      <vt:lpstr>Flag and Processor status word</vt:lpstr>
      <vt:lpstr>Conditional Branch Instruction</vt:lpstr>
      <vt:lpstr>Subroutine CALL and RETURN</vt:lpstr>
      <vt:lpstr>Subroutine CALL and RETURN</vt:lpstr>
      <vt:lpstr>Program Interrupt</vt:lpstr>
      <vt:lpstr>Types of Interrupts</vt:lpstr>
      <vt:lpstr>External Interrupts</vt:lpstr>
      <vt:lpstr>Internal Interrupts (Traps)</vt:lpstr>
      <vt:lpstr>Software interrupt</vt:lpstr>
      <vt:lpstr>Thank you</vt:lpstr>
      <vt:lpstr>Parallel Processing</vt:lpstr>
      <vt:lpstr>Parallel Processing</vt:lpstr>
      <vt:lpstr>Parallel Processing</vt:lpstr>
      <vt:lpstr>Classification of Parallel Processing</vt:lpstr>
      <vt:lpstr>Classification of Parallel Processing</vt:lpstr>
      <vt:lpstr>Classification of Parallel Processing</vt:lpstr>
      <vt:lpstr>Pipelining</vt:lpstr>
      <vt:lpstr>Pipelining</vt:lpstr>
      <vt:lpstr>Pipelining</vt:lpstr>
      <vt:lpstr>Four segment Pipeline</vt:lpstr>
      <vt:lpstr>Space-Time diagram for pipeline</vt:lpstr>
      <vt:lpstr>Space-Time diagram for pipeline</vt:lpstr>
      <vt:lpstr>Space-Time diagram for pipeline</vt:lpstr>
      <vt:lpstr>Pipeline- Example</vt:lpstr>
      <vt:lpstr>Arithmetic Pipeline</vt:lpstr>
      <vt:lpstr>Arithmetic Pipeline</vt:lpstr>
      <vt:lpstr>Arithmetic Pipeline</vt:lpstr>
      <vt:lpstr>Arithmetic Pipeline</vt:lpstr>
      <vt:lpstr>Arithmetic Pipeline</vt:lpstr>
      <vt:lpstr>Instruction Pipeline</vt:lpstr>
      <vt:lpstr>Instruction Pipeline</vt:lpstr>
      <vt:lpstr>Instruction Pipeline</vt:lpstr>
      <vt:lpstr>Four-Segment Instruction Pipeline</vt:lpstr>
      <vt:lpstr>Four-Segment Instruction Pipeline</vt:lpstr>
      <vt:lpstr>Four-Segment Instruction Pipeline</vt:lpstr>
      <vt:lpstr>Pipeline Conflicts</vt:lpstr>
      <vt:lpstr>Hazards in Pipeline</vt:lpstr>
      <vt:lpstr>Thank you</vt:lpstr>
      <vt:lpstr>Computer Arithmetic</vt:lpstr>
      <vt:lpstr>Computer Arithmetic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Thank you</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MEASUREMENTS AND INSTRUMENTATION</dc:title>
  <dc:creator>grace mercy</dc:creator>
  <cp:lastModifiedBy>grace mercy</cp:lastModifiedBy>
  <cp:revision>475</cp:revision>
  <dcterms:created xsi:type="dcterms:W3CDTF">2020-07-26T08:37:03Z</dcterms:created>
  <dcterms:modified xsi:type="dcterms:W3CDTF">2021-05-12T09:17:46Z</dcterms:modified>
</cp:coreProperties>
</file>